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256" r:id="rId2"/>
    <p:sldId id="357" r:id="rId3"/>
    <p:sldId id="358" r:id="rId4"/>
    <p:sldId id="369" r:id="rId5"/>
    <p:sldId id="359" r:id="rId6"/>
    <p:sldId id="361" r:id="rId7"/>
    <p:sldId id="362" r:id="rId8"/>
    <p:sldId id="363" r:id="rId9"/>
    <p:sldId id="341" r:id="rId10"/>
    <p:sldId id="368" r:id="rId11"/>
    <p:sldId id="365" r:id="rId12"/>
    <p:sldId id="343" r:id="rId13"/>
  </p:sldIdLst>
  <p:sldSz cx="12192000" cy="6858000"/>
  <p:notesSz cx="6881813" cy="92964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05" d="100"/>
          <a:sy n="105" d="100"/>
        </p:scale>
        <p:origin x="750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3AA3D591-C910-4C58-8B98-B5B7F2D93BF7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119" cy="466434"/>
          </a:xfrm>
          <a:prstGeom prst="rect">
            <a:avLst/>
          </a:prstGeom>
        </p:spPr>
        <p:txBody>
          <a:bodyPr vert="horz" lIns="92446" tIns="46223" rIns="92446" bIns="46223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677E829-0236-46AB-A5B5-7AF556B504C7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98102" y="0"/>
            <a:ext cx="2982119" cy="466434"/>
          </a:xfrm>
          <a:prstGeom prst="rect">
            <a:avLst/>
          </a:prstGeom>
        </p:spPr>
        <p:txBody>
          <a:bodyPr vert="horz" lIns="92446" tIns="46223" rIns="92446" bIns="46223" rtlCol="0"/>
          <a:lstStyle>
            <a:lvl1pPr algn="r">
              <a:defRPr sz="1200"/>
            </a:lvl1pPr>
          </a:lstStyle>
          <a:p>
            <a:r>
              <a:rPr lang="en-US"/>
              <a:t>September 2019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F831064-AA7C-4153-9B6C-D92A9E24E6CD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829967"/>
            <a:ext cx="2982119" cy="466433"/>
          </a:xfrm>
          <a:prstGeom prst="rect">
            <a:avLst/>
          </a:prstGeom>
        </p:spPr>
        <p:txBody>
          <a:bodyPr vert="horz" lIns="92446" tIns="46223" rIns="92446" bIns="46223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70B9CD7-EC97-4156-BC7E-3777BCE4C335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98102" y="8829967"/>
            <a:ext cx="2982119" cy="466433"/>
          </a:xfrm>
          <a:prstGeom prst="rect">
            <a:avLst/>
          </a:prstGeom>
        </p:spPr>
        <p:txBody>
          <a:bodyPr vert="horz" lIns="92446" tIns="46223" rIns="92446" bIns="46223" rtlCol="0" anchor="b"/>
          <a:lstStyle>
            <a:lvl1pPr algn="r">
              <a:defRPr sz="1200"/>
            </a:lvl1pPr>
          </a:lstStyle>
          <a:p>
            <a:fld id="{A5B0D649-18D8-4E59-B18D-6652F32F00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371751"/>
      </p:ext>
    </p:extLst>
  </p:cSld>
  <p:clrMap bg1="lt1" tx1="dk1" bg2="lt2" tx2="dk2" accent1="accent1" accent2="accent2" accent3="accent3" accent4="accent4" accent5="accent5" accent6="accent6" hlink="hlink" folHlink="folHlink"/>
  <p:hf hdr="0" ft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119" cy="466434"/>
          </a:xfrm>
          <a:prstGeom prst="rect">
            <a:avLst/>
          </a:prstGeom>
        </p:spPr>
        <p:txBody>
          <a:bodyPr vert="horz" lIns="92446" tIns="46223" rIns="92446" bIns="46223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98102" y="0"/>
            <a:ext cx="2982119" cy="466434"/>
          </a:xfrm>
          <a:prstGeom prst="rect">
            <a:avLst/>
          </a:prstGeom>
        </p:spPr>
        <p:txBody>
          <a:bodyPr vert="horz" lIns="92446" tIns="46223" rIns="92446" bIns="46223" rtlCol="0"/>
          <a:lstStyle>
            <a:lvl1pPr algn="r">
              <a:defRPr sz="1200"/>
            </a:lvl1pPr>
          </a:lstStyle>
          <a:p>
            <a:r>
              <a:rPr lang="en-US"/>
              <a:t>September 2019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54050" y="1162050"/>
            <a:ext cx="5575300" cy="31369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446" tIns="46223" rIns="92446" bIns="46223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8182" y="4473892"/>
            <a:ext cx="5505450" cy="3660458"/>
          </a:xfrm>
          <a:prstGeom prst="rect">
            <a:avLst/>
          </a:prstGeom>
        </p:spPr>
        <p:txBody>
          <a:bodyPr vert="horz" lIns="92446" tIns="46223" rIns="92446" bIns="46223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2982119" cy="466433"/>
          </a:xfrm>
          <a:prstGeom prst="rect">
            <a:avLst/>
          </a:prstGeom>
        </p:spPr>
        <p:txBody>
          <a:bodyPr vert="horz" lIns="92446" tIns="46223" rIns="92446" bIns="46223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98102" y="8829967"/>
            <a:ext cx="2982119" cy="466433"/>
          </a:xfrm>
          <a:prstGeom prst="rect">
            <a:avLst/>
          </a:prstGeom>
        </p:spPr>
        <p:txBody>
          <a:bodyPr vert="horz" lIns="92446" tIns="46223" rIns="92446" bIns="46223" rtlCol="0" anchor="b"/>
          <a:lstStyle>
            <a:lvl1pPr algn="r">
              <a:defRPr sz="1200"/>
            </a:lvl1pPr>
          </a:lstStyle>
          <a:p>
            <a:fld id="{2FF27294-2466-4A0B-8FD1-24E9A41CD2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0519224"/>
      </p:ext>
    </p:extLst>
  </p:cSld>
  <p:clrMap bg1="lt1" tx1="dk1" bg2="lt2" tx2="dk2" accent1="accent1" accent2="accent2" accent3="accent3" accent4="accent4" accent5="accent5" accent6="accent6" hlink="hlink" folHlink="folHlink"/>
  <p:hf hdr="0" ftr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9/17/2019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9/17/2019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9/17/2019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9/17/2019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9/17/2019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9/17/2019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6B4A9-1611-4792-9094-5F34BCA07E0B}" type="datetimeFigureOut">
              <a:rPr lang="en-US" dirty="0"/>
              <a:t>9/17/2019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33C77-0158-454C-844F-B7AB9BD7DAD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9/17/2019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9/17/2019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9/17/2019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712588-04B1-427B-82EE-E8DB90309F08}" type="datetimeFigureOut">
              <a:rPr lang="en-US" dirty="0"/>
              <a:t>9/17/2019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9F0C5-380F-41C2-899A-BAC0F0927E16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9/17/2019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9/17/2019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9/17/2019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dirty="0"/>
              <a:t>9/17/2019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9/17/2019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9/17/2019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65" r:id="rId4"/>
    <p:sldLayoutId id="2147483653" r:id="rId5"/>
    <p:sldLayoutId id="2147483654" r:id="rId6"/>
    <p:sldLayoutId id="2147483655" r:id="rId7"/>
    <p:sldLayoutId id="2147483666" r:id="rId8"/>
    <p:sldLayoutId id="2147483657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67" r:id="rId15"/>
    <p:sldLayoutId id="2147483659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g"/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Relationship Id="rId9" Type="http://schemas.openxmlformats.org/officeDocument/2006/relationships/image" Target="../media/image9.jp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BFA338-4C72-4448-B9A7-DB302BDFEF8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57784" y="2011680"/>
            <a:ext cx="9052560" cy="2039156"/>
          </a:xfrm>
        </p:spPr>
        <p:txBody>
          <a:bodyPr/>
          <a:lstStyle/>
          <a:p>
            <a:r>
              <a:rPr lang="en-US" sz="6000" dirty="0"/>
              <a:t>EXTERNAL ANATOMY OF THE CHICKEN</a:t>
            </a:r>
          </a:p>
        </p:txBody>
      </p:sp>
    </p:spTree>
    <p:extLst>
      <p:ext uri="{BB962C8B-B14F-4D97-AF65-F5344CB8AC3E}">
        <p14:creationId xmlns:p14="http://schemas.microsoft.com/office/powerpoint/2010/main" val="406282826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5D8766-0E81-44C0-A2DD-329FC0CBBB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1611" y="0"/>
            <a:ext cx="4736061" cy="1411355"/>
          </a:xfrm>
        </p:spPr>
        <p:txBody>
          <a:bodyPr anchor="ctr">
            <a:normAutofit/>
          </a:bodyPr>
          <a:lstStyle/>
          <a:p>
            <a:r>
              <a:rPr lang="en-US" sz="7200" b="1" dirty="0"/>
              <a:t>PLUMAGE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E58FAFFC-228E-49AE-BAC0-31C4F24D0594}"/>
              </a:ext>
            </a:extLst>
          </p:cNvPr>
          <p:cNvGrpSpPr/>
          <p:nvPr/>
        </p:nvGrpSpPr>
        <p:grpSpPr>
          <a:xfrm>
            <a:off x="1168924" y="1508288"/>
            <a:ext cx="7560687" cy="4859570"/>
            <a:chOff x="1168924" y="1508288"/>
            <a:chExt cx="7560687" cy="4859570"/>
          </a:xfrm>
        </p:grpSpPr>
        <p:pic>
          <p:nvPicPr>
            <p:cNvPr id="5" name="Picture 4" descr="A bird standing on top of a chicken&#10;&#10;Description automatically generated">
              <a:extLst>
                <a:ext uri="{FF2B5EF4-FFF2-40B4-BE49-F238E27FC236}">
                  <a16:creationId xmlns:a16="http://schemas.microsoft.com/office/drawing/2014/main" id="{65D0F9D1-CAC7-4F0D-9079-FAF3E073BD9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320144" y="1508288"/>
              <a:ext cx="7258247" cy="4838831"/>
            </a:xfrm>
            <a:prstGeom prst="rect">
              <a:avLst/>
            </a:prstGeom>
          </p:spPr>
        </p:pic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F52FA6F7-DD62-4E0C-8F6E-9672A82834B0}"/>
                </a:ext>
              </a:extLst>
            </p:cNvPr>
            <p:cNvSpPr txBox="1"/>
            <p:nvPr/>
          </p:nvSpPr>
          <p:spPr>
            <a:xfrm>
              <a:off x="1168924" y="5995447"/>
              <a:ext cx="192306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 dirty="0"/>
                <a:t>FEMALE</a:t>
              </a: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6F8D6BC9-93D8-4BBC-B537-E0B784D69A8B}"/>
                </a:ext>
              </a:extLst>
            </p:cNvPr>
            <p:cNvSpPr txBox="1"/>
            <p:nvPr/>
          </p:nvSpPr>
          <p:spPr>
            <a:xfrm>
              <a:off x="4476004" y="5998526"/>
              <a:ext cx="192306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 dirty="0"/>
                <a:t>MALE</a:t>
              </a: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C42335EB-53A6-4D1F-9EE0-0E3EE8BAC645}"/>
                </a:ext>
              </a:extLst>
            </p:cNvPr>
            <p:cNvSpPr txBox="1"/>
            <p:nvPr/>
          </p:nvSpPr>
          <p:spPr>
            <a:xfrm>
              <a:off x="6806543" y="2243359"/>
              <a:ext cx="192306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 dirty="0"/>
                <a:t>TAIL</a:t>
              </a: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D645C116-FEAC-4292-953A-D0D72D9F470D}"/>
                </a:ext>
              </a:extLst>
            </p:cNvPr>
            <p:cNvSpPr txBox="1"/>
            <p:nvPr/>
          </p:nvSpPr>
          <p:spPr>
            <a:xfrm>
              <a:off x="5519834" y="2234843"/>
              <a:ext cx="192306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 dirty="0"/>
                <a:t>SICKLES</a:t>
              </a: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E2A06280-6DA2-42FE-AF59-AE692C234903}"/>
                </a:ext>
              </a:extLst>
            </p:cNvPr>
            <p:cNvSpPr txBox="1"/>
            <p:nvPr/>
          </p:nvSpPr>
          <p:spPr>
            <a:xfrm>
              <a:off x="3987733" y="2234843"/>
              <a:ext cx="192306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 dirty="0"/>
                <a:t>HACKLES</a:t>
              </a:r>
            </a:p>
          </p:txBody>
        </p:sp>
        <p:cxnSp>
          <p:nvCxnSpPr>
            <p:cNvPr id="12" name="Straight Arrow Connector 11">
              <a:extLst>
                <a:ext uri="{FF2B5EF4-FFF2-40B4-BE49-F238E27FC236}">
                  <a16:creationId xmlns:a16="http://schemas.microsoft.com/office/drawing/2014/main" id="{A155D5E6-DCC6-43E5-BF69-F0C8102E3A29}"/>
                </a:ext>
              </a:extLst>
            </p:cNvPr>
            <p:cNvCxnSpPr>
              <a:stCxn id="10" idx="2"/>
            </p:cNvCxnSpPr>
            <p:nvPr/>
          </p:nvCxnSpPr>
          <p:spPr>
            <a:xfrm>
              <a:off x="4949267" y="2604175"/>
              <a:ext cx="0" cy="943697"/>
            </a:xfrm>
            <a:prstGeom prst="straightConnector1">
              <a:avLst/>
            </a:prstGeom>
            <a:ln w="571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Arrow Connector 12">
              <a:extLst>
                <a:ext uri="{FF2B5EF4-FFF2-40B4-BE49-F238E27FC236}">
                  <a16:creationId xmlns:a16="http://schemas.microsoft.com/office/drawing/2014/main" id="{7302B7E5-2D30-41EF-8049-22C0D91DF495}"/>
                </a:ext>
              </a:extLst>
            </p:cNvPr>
            <p:cNvCxnSpPr/>
            <p:nvPr/>
          </p:nvCxnSpPr>
          <p:spPr>
            <a:xfrm>
              <a:off x="6481368" y="2612691"/>
              <a:ext cx="0" cy="943697"/>
            </a:xfrm>
            <a:prstGeom prst="straightConnector1">
              <a:avLst/>
            </a:prstGeom>
            <a:ln w="571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Arrow Connector 13">
              <a:extLst>
                <a:ext uri="{FF2B5EF4-FFF2-40B4-BE49-F238E27FC236}">
                  <a16:creationId xmlns:a16="http://schemas.microsoft.com/office/drawing/2014/main" id="{9DD2683D-3A65-43DC-AC32-6894E3332A7E}"/>
                </a:ext>
              </a:extLst>
            </p:cNvPr>
            <p:cNvCxnSpPr/>
            <p:nvPr/>
          </p:nvCxnSpPr>
          <p:spPr>
            <a:xfrm>
              <a:off x="7768077" y="2612691"/>
              <a:ext cx="0" cy="943697"/>
            </a:xfrm>
            <a:prstGeom prst="straightConnector1">
              <a:avLst/>
            </a:prstGeom>
            <a:ln w="571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376955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0600" y="0"/>
            <a:ext cx="8534400" cy="1507067"/>
          </a:xfrm>
        </p:spPr>
        <p:txBody>
          <a:bodyPr>
            <a:normAutofit/>
          </a:bodyPr>
          <a:lstStyle/>
          <a:p>
            <a:r>
              <a:rPr lang="en-US" sz="5400" b="1" dirty="0"/>
              <a:t>Hen-feathering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1164" y="1295400"/>
            <a:ext cx="3016376" cy="4525963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7503"/>
          <a:stretch/>
        </p:blipFill>
        <p:spPr>
          <a:xfrm>
            <a:off x="5867540" y="1295400"/>
            <a:ext cx="3657460" cy="4525962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851164" y="5821362"/>
            <a:ext cx="66738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i="1" dirty="0">
                <a:latin typeface="Arial" panose="020B0604020202020204" pitchFamily="34" charset="0"/>
                <a:cs typeface="Arial" panose="020B0604020202020204" pitchFamily="34" charset="0"/>
              </a:rPr>
              <a:t>SEBRIGHTS</a:t>
            </a:r>
          </a:p>
        </p:txBody>
      </p:sp>
    </p:spTree>
    <p:extLst>
      <p:ext uri="{BB962C8B-B14F-4D97-AF65-F5344CB8AC3E}">
        <p14:creationId xmlns:p14="http://schemas.microsoft.com/office/powerpoint/2010/main" val="87787453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a temp file\chick.jpg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096" t="7092" r="20528" b="2909"/>
          <a:stretch/>
        </p:blipFill>
        <p:spPr bwMode="auto">
          <a:xfrm>
            <a:off x="5485043" y="239371"/>
            <a:ext cx="5232280" cy="63792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id="{4D112B90-920F-41BC-B018-BC064782077F}"/>
              </a:ext>
            </a:extLst>
          </p:cNvPr>
          <p:cNvSpPr txBox="1">
            <a:spLocks/>
          </p:cNvSpPr>
          <p:nvPr/>
        </p:nvSpPr>
        <p:spPr>
          <a:xfrm>
            <a:off x="1219919" y="2436858"/>
            <a:ext cx="3242353" cy="1507067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 cap="all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sz="7200" b="1" dirty="0">
                <a:solidFill>
                  <a:srgbClr val="92D050"/>
                </a:solidFill>
              </a:rPr>
              <a:t>DOWN</a:t>
            </a:r>
          </a:p>
        </p:txBody>
      </p:sp>
    </p:spTree>
    <p:extLst>
      <p:ext uri="{BB962C8B-B14F-4D97-AF65-F5344CB8AC3E}">
        <p14:creationId xmlns:p14="http://schemas.microsoft.com/office/powerpoint/2010/main" val="181216185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537" y="0"/>
            <a:ext cx="8534400" cy="1507067"/>
          </a:xfrm>
        </p:spPr>
        <p:txBody>
          <a:bodyPr anchor="ctr">
            <a:normAutofit/>
          </a:bodyPr>
          <a:lstStyle/>
          <a:p>
            <a:r>
              <a:rPr lang="en-US" sz="5400" b="1" dirty="0"/>
              <a:t>EXTERNAL ANATOMY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4133" y="1287611"/>
            <a:ext cx="3658823" cy="5486400"/>
          </a:xfrm>
        </p:spPr>
      </p:pic>
      <p:cxnSp>
        <p:nvCxnSpPr>
          <p:cNvPr id="6" name="Straight Arrow Connector 5"/>
          <p:cNvCxnSpPr/>
          <p:nvPr/>
        </p:nvCxnSpPr>
        <p:spPr>
          <a:xfrm flipH="1">
            <a:off x="3325505" y="4407805"/>
            <a:ext cx="2286000" cy="0"/>
          </a:xfrm>
          <a:prstGeom prst="straightConnector1">
            <a:avLst/>
          </a:prstGeom>
          <a:ln w="571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5709346" y="4146195"/>
            <a:ext cx="1371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/>
              <a:t>BEAK</a:t>
            </a:r>
          </a:p>
        </p:txBody>
      </p:sp>
    </p:spTree>
    <p:extLst>
      <p:ext uri="{BB962C8B-B14F-4D97-AF65-F5344CB8AC3E}">
        <p14:creationId xmlns:p14="http://schemas.microsoft.com/office/powerpoint/2010/main" val="7860593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2828" y="1296392"/>
            <a:ext cx="3658825" cy="5486400"/>
          </a:xfrm>
        </p:spPr>
      </p:pic>
      <p:cxnSp>
        <p:nvCxnSpPr>
          <p:cNvPr id="6" name="Straight Arrow Connector 5"/>
          <p:cNvCxnSpPr/>
          <p:nvPr/>
        </p:nvCxnSpPr>
        <p:spPr>
          <a:xfrm flipH="1">
            <a:off x="3260569" y="2739606"/>
            <a:ext cx="2286000" cy="0"/>
          </a:xfrm>
          <a:prstGeom prst="straightConnector1">
            <a:avLst/>
          </a:prstGeom>
          <a:ln w="571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5666054" y="2486148"/>
            <a:ext cx="1371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/>
              <a:t>COMB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D81742E5-2057-47FC-B3C1-A9874AC754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537" y="0"/>
            <a:ext cx="8534400" cy="1507067"/>
          </a:xfrm>
        </p:spPr>
        <p:txBody>
          <a:bodyPr anchor="ctr">
            <a:normAutofit/>
          </a:bodyPr>
          <a:lstStyle/>
          <a:p>
            <a:r>
              <a:rPr lang="en-US" sz="5400" b="1" dirty="0"/>
              <a:t>EXTERNAL ANATOMY</a:t>
            </a:r>
          </a:p>
        </p:txBody>
      </p:sp>
    </p:spTree>
    <p:extLst>
      <p:ext uri="{BB962C8B-B14F-4D97-AF65-F5344CB8AC3E}">
        <p14:creationId xmlns:p14="http://schemas.microsoft.com/office/powerpoint/2010/main" val="21280365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18930" y="33334"/>
            <a:ext cx="8534400" cy="1507067"/>
          </a:xfrm>
        </p:spPr>
        <p:txBody>
          <a:bodyPr>
            <a:normAutofit/>
          </a:bodyPr>
          <a:lstStyle/>
          <a:p>
            <a:r>
              <a:rPr lang="en-US" sz="5400" b="1" dirty="0"/>
              <a:t>COMB TYPES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6F9E2358-3D2C-42DB-996D-267B0D11C210}"/>
              </a:ext>
            </a:extLst>
          </p:cNvPr>
          <p:cNvGrpSpPr/>
          <p:nvPr/>
        </p:nvGrpSpPr>
        <p:grpSpPr>
          <a:xfrm>
            <a:off x="765477" y="1303823"/>
            <a:ext cx="8039696" cy="5051725"/>
            <a:chOff x="765477" y="1303823"/>
            <a:chExt cx="8039696" cy="5051725"/>
          </a:xfrm>
        </p:grpSpPr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5477" y="1698581"/>
              <a:ext cx="1372060" cy="2057400"/>
            </a:xfrm>
            <a:prstGeom prst="rect">
              <a:avLst/>
            </a:prstGeom>
          </p:spPr>
        </p:pic>
        <p:pic>
          <p:nvPicPr>
            <p:cNvPr id="5" name="Picture 4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855" r="18229"/>
            <a:stretch/>
          </p:blipFill>
          <p:spPr>
            <a:xfrm>
              <a:off x="2299483" y="1691254"/>
              <a:ext cx="2250281" cy="2057400"/>
            </a:xfrm>
            <a:prstGeom prst="rect">
              <a:avLst/>
            </a:prstGeom>
          </p:spPr>
        </p:pic>
        <p:pic>
          <p:nvPicPr>
            <p:cNvPr id="6" name="Picture 5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1192" r="16182"/>
            <a:stretch/>
          </p:blipFill>
          <p:spPr>
            <a:xfrm>
              <a:off x="6736545" y="1691254"/>
              <a:ext cx="1932193" cy="2057400"/>
            </a:xfrm>
            <a:prstGeom prst="rect">
              <a:avLst/>
            </a:prstGeom>
          </p:spPr>
        </p:pic>
        <p:pic>
          <p:nvPicPr>
            <p:cNvPr id="7" name="Picture 6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1137" r="29687" b="28242"/>
            <a:stretch/>
          </p:blipFill>
          <p:spPr>
            <a:xfrm>
              <a:off x="2674404" y="3928816"/>
              <a:ext cx="1684348" cy="2057400"/>
            </a:xfrm>
            <a:prstGeom prst="rect">
              <a:avLst/>
            </a:prstGeom>
          </p:spPr>
        </p:pic>
        <p:pic>
          <p:nvPicPr>
            <p:cNvPr id="8" name="Picture 7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4376" t="13021" r="18615"/>
            <a:stretch/>
          </p:blipFill>
          <p:spPr>
            <a:xfrm>
              <a:off x="4711710" y="1704443"/>
              <a:ext cx="1864061" cy="2051538"/>
            </a:xfrm>
            <a:prstGeom prst="rect">
              <a:avLst/>
            </a:prstGeom>
          </p:spPr>
        </p:pic>
        <p:pic>
          <p:nvPicPr>
            <p:cNvPr id="9" name="Picture 8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5477" y="3914161"/>
              <a:ext cx="1832842" cy="2072055"/>
            </a:xfrm>
            <a:prstGeom prst="rect">
              <a:avLst/>
            </a:prstGeom>
          </p:spPr>
        </p:pic>
        <p:sp>
          <p:nvSpPr>
            <p:cNvPr id="10" name="TextBox 9"/>
            <p:cNvSpPr txBox="1"/>
            <p:nvPr/>
          </p:nvSpPr>
          <p:spPr>
            <a:xfrm>
              <a:off x="1003228" y="1303823"/>
              <a:ext cx="9906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 dirty="0"/>
                <a:t>SINGLE</a:t>
              </a: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2686206" y="1303823"/>
              <a:ext cx="9906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 dirty="0"/>
                <a:t>ROSE</a:t>
              </a: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5105273" y="1303823"/>
              <a:ext cx="9906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 dirty="0"/>
                <a:t>PEA</a:t>
              </a: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7026902" y="1314108"/>
              <a:ext cx="129539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 dirty="0"/>
                <a:t>CUSHION</a:t>
              </a: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1003228" y="5986216"/>
              <a:ext cx="129539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 dirty="0"/>
                <a:t>V-SHAPED</a:t>
              </a: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2730891" y="5981712"/>
              <a:ext cx="166676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 dirty="0"/>
                <a:t>BUTTERCUP</a:t>
              </a:r>
            </a:p>
          </p:txBody>
        </p:sp>
        <p:pic>
          <p:nvPicPr>
            <p:cNvPr id="16" name="Picture 15" descr="A picture containing indoor, fence, animal, mammal&#10;&#10;Description automatically generated">
              <a:extLst>
                <a:ext uri="{FF2B5EF4-FFF2-40B4-BE49-F238E27FC236}">
                  <a16:creationId xmlns:a16="http://schemas.microsoft.com/office/drawing/2014/main" id="{635D6360-2317-4A55-B052-9CE9DF4C7E6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/>
            <a:srcRect l="23111" r="20979" b="10900"/>
            <a:stretch/>
          </p:blipFill>
          <p:spPr>
            <a:xfrm>
              <a:off x="4489310" y="3928816"/>
              <a:ext cx="1935933" cy="2057400"/>
            </a:xfrm>
            <a:prstGeom prst="rect">
              <a:avLst/>
            </a:prstGeom>
          </p:spPr>
        </p:pic>
        <p:pic>
          <p:nvPicPr>
            <p:cNvPr id="18" name="Picture 17" descr="A close up of a chicken&#10;&#10;Description automatically generated">
              <a:extLst>
                <a:ext uri="{FF2B5EF4-FFF2-40B4-BE49-F238E27FC236}">
                  <a16:creationId xmlns:a16="http://schemas.microsoft.com/office/drawing/2014/main" id="{903F7118-22C0-4CE7-A9EF-7199BC8530E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/>
            <a:srcRect l="66288" t="10525" r="14521" b="66187"/>
            <a:stretch/>
          </p:blipFill>
          <p:spPr>
            <a:xfrm>
              <a:off x="6544028" y="3928816"/>
              <a:ext cx="2261145" cy="2057400"/>
            </a:xfrm>
            <a:prstGeom prst="rect">
              <a:avLst/>
            </a:prstGeom>
          </p:spPr>
        </p:pic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324B275A-A14E-4D55-82D9-CFD8399D4CCF}"/>
                </a:ext>
              </a:extLst>
            </p:cNvPr>
            <p:cNvSpPr txBox="1"/>
            <p:nvPr/>
          </p:nvSpPr>
          <p:spPr>
            <a:xfrm>
              <a:off x="4637459" y="5981712"/>
              <a:ext cx="166676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 dirty="0"/>
                <a:t>WALNUT</a:t>
              </a: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C9B4ADA0-52F1-4958-8420-002CC641355B}"/>
                </a:ext>
              </a:extLst>
            </p:cNvPr>
            <p:cNvSpPr txBox="1"/>
            <p:nvPr/>
          </p:nvSpPr>
          <p:spPr>
            <a:xfrm>
              <a:off x="6736545" y="5977676"/>
              <a:ext cx="166676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 dirty="0"/>
                <a:t>STRAWBERRY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64651147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3018" y="1269322"/>
            <a:ext cx="3658825" cy="5486400"/>
          </a:xfrm>
        </p:spPr>
      </p:pic>
      <p:cxnSp>
        <p:nvCxnSpPr>
          <p:cNvPr id="6" name="Straight Arrow Connector 5"/>
          <p:cNvCxnSpPr/>
          <p:nvPr/>
        </p:nvCxnSpPr>
        <p:spPr>
          <a:xfrm flipH="1">
            <a:off x="3262817" y="5368882"/>
            <a:ext cx="2286000" cy="0"/>
          </a:xfrm>
          <a:prstGeom prst="straightConnector1">
            <a:avLst/>
          </a:prstGeom>
          <a:ln w="571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5548817" y="5107272"/>
            <a:ext cx="192142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/>
              <a:t>WATTLES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958D9527-8060-44DE-A812-9AC069EAB1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537" y="0"/>
            <a:ext cx="8534400" cy="1507067"/>
          </a:xfrm>
        </p:spPr>
        <p:txBody>
          <a:bodyPr anchor="ctr">
            <a:normAutofit/>
          </a:bodyPr>
          <a:lstStyle/>
          <a:p>
            <a:r>
              <a:rPr lang="en-US" sz="5400" b="1" dirty="0"/>
              <a:t>EXTERNAL ANATOMY</a:t>
            </a:r>
          </a:p>
        </p:txBody>
      </p:sp>
    </p:spTree>
    <p:extLst>
      <p:ext uri="{BB962C8B-B14F-4D97-AF65-F5344CB8AC3E}">
        <p14:creationId xmlns:p14="http://schemas.microsoft.com/office/powerpoint/2010/main" val="17175042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0"/>
            <a:ext cx="8534400" cy="1507067"/>
          </a:xfrm>
        </p:spPr>
        <p:txBody>
          <a:bodyPr>
            <a:normAutofit/>
          </a:bodyPr>
          <a:lstStyle/>
          <a:p>
            <a:r>
              <a:rPr lang="en-US" sz="5400" b="1" dirty="0"/>
              <a:t>EXTERNAL ANATOMY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0966" y="1507067"/>
            <a:ext cx="3018319" cy="4525963"/>
          </a:xfrm>
        </p:spPr>
      </p:pic>
      <p:cxnSp>
        <p:nvCxnSpPr>
          <p:cNvPr id="6" name="Straight Arrow Connector 5"/>
          <p:cNvCxnSpPr/>
          <p:nvPr/>
        </p:nvCxnSpPr>
        <p:spPr>
          <a:xfrm flipH="1">
            <a:off x="1540565" y="4326466"/>
            <a:ext cx="3124200" cy="0"/>
          </a:xfrm>
          <a:prstGeom prst="straightConnector1">
            <a:avLst/>
          </a:prstGeom>
          <a:ln w="571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4740965" y="4064857"/>
            <a:ext cx="22462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/>
              <a:t>EAR LOBE</a:t>
            </a:r>
          </a:p>
        </p:txBody>
      </p:sp>
    </p:spTree>
    <p:extLst>
      <p:ext uri="{BB962C8B-B14F-4D97-AF65-F5344CB8AC3E}">
        <p14:creationId xmlns:p14="http://schemas.microsoft.com/office/powerpoint/2010/main" val="20631183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3664" y="0"/>
            <a:ext cx="8534400" cy="1507067"/>
          </a:xfrm>
        </p:spPr>
        <p:txBody>
          <a:bodyPr anchor="ctr">
            <a:normAutofit/>
          </a:bodyPr>
          <a:lstStyle/>
          <a:p>
            <a:r>
              <a:rPr lang="en-US" sz="5400" b="1" dirty="0"/>
              <a:t>Head gear - Crest</a:t>
            </a:r>
          </a:p>
        </p:txBody>
      </p:sp>
      <p:pic>
        <p:nvPicPr>
          <p:cNvPr id="8" name="Picture 7" descr="A bird sitting on a wire fence&#10;&#10;Description automatically generated">
            <a:extLst>
              <a:ext uri="{FF2B5EF4-FFF2-40B4-BE49-F238E27FC236}">
                <a16:creationId xmlns:a16="http://schemas.microsoft.com/office/drawing/2014/main" id="{691A3270-99E7-4707-8F3F-011246309F2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8493" y="1811805"/>
            <a:ext cx="3839052" cy="2743200"/>
          </a:xfrm>
          <a:prstGeom prst="rect">
            <a:avLst/>
          </a:prstGeom>
        </p:spPr>
      </p:pic>
      <p:pic>
        <p:nvPicPr>
          <p:cNvPr id="10" name="Picture 9" descr="A close up of a black horse&#10;&#10;Description automatically generated">
            <a:extLst>
              <a:ext uri="{FF2B5EF4-FFF2-40B4-BE49-F238E27FC236}">
                <a16:creationId xmlns:a16="http://schemas.microsoft.com/office/drawing/2014/main" id="{5F1B233A-5BF6-4044-8EB0-A03753F06DB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33836" y="1811805"/>
            <a:ext cx="4114800" cy="274320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D1DB5E62-7669-4777-B9BE-223ACC17015D}"/>
              </a:ext>
            </a:extLst>
          </p:cNvPr>
          <p:cNvSpPr txBox="1"/>
          <p:nvPr/>
        </p:nvSpPr>
        <p:spPr>
          <a:xfrm>
            <a:off x="888493" y="4736592"/>
            <a:ext cx="38390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/>
              <a:t>FEMALE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1EB719EB-E1CA-4847-A45A-E9BE72D0AE6E}"/>
              </a:ext>
            </a:extLst>
          </p:cNvPr>
          <p:cNvSpPr txBox="1"/>
          <p:nvPr/>
        </p:nvSpPr>
        <p:spPr>
          <a:xfrm>
            <a:off x="4879945" y="4707405"/>
            <a:ext cx="38390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/>
              <a:t>MALE</a:t>
            </a:r>
          </a:p>
        </p:txBody>
      </p:sp>
    </p:spTree>
    <p:extLst>
      <p:ext uri="{BB962C8B-B14F-4D97-AF65-F5344CB8AC3E}">
        <p14:creationId xmlns:p14="http://schemas.microsoft.com/office/powerpoint/2010/main" val="155954735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2057" y="1583901"/>
            <a:ext cx="3016376" cy="4525963"/>
          </a:xfrm>
        </p:spPr>
      </p:pic>
      <p:sp>
        <p:nvSpPr>
          <p:cNvPr id="5" name="TextBox 4"/>
          <p:cNvSpPr txBox="1"/>
          <p:nvPr/>
        </p:nvSpPr>
        <p:spPr>
          <a:xfrm>
            <a:off x="992057" y="6079700"/>
            <a:ext cx="29718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/>
              <a:t>ARAUCANA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228"/>
          <a:stretch/>
        </p:blipFill>
        <p:spPr>
          <a:xfrm>
            <a:off x="4344857" y="1580969"/>
            <a:ext cx="4857514" cy="4528894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487857" y="6063856"/>
            <a:ext cx="29718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/>
              <a:t>AMERAUCANA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2728845" y="2193500"/>
            <a:ext cx="10826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TUFTS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7697657" y="3476084"/>
            <a:ext cx="108261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MUFFS</a:t>
            </a:r>
          </a:p>
          <a:p>
            <a:pPr algn="ctr"/>
            <a:r>
              <a:rPr lang="en-US" b="1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and</a:t>
            </a:r>
          </a:p>
          <a:p>
            <a:pPr algn="ctr"/>
            <a:r>
              <a:rPr lang="en-US" b="1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BEARD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373785" y="4399414"/>
            <a:ext cx="14636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RUMPLESS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48C92199-AEFD-4374-95C0-949C1EA022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73664" y="0"/>
            <a:ext cx="8534400" cy="1507067"/>
          </a:xfrm>
        </p:spPr>
        <p:txBody>
          <a:bodyPr anchor="ctr">
            <a:noAutofit/>
          </a:bodyPr>
          <a:lstStyle/>
          <a:p>
            <a:r>
              <a:rPr lang="en-US" b="1" dirty="0"/>
              <a:t>Head gear – Tufts, muffs and beards</a:t>
            </a:r>
          </a:p>
        </p:txBody>
      </p:sp>
    </p:spTree>
    <p:extLst>
      <p:ext uri="{BB962C8B-B14F-4D97-AF65-F5344CB8AC3E}">
        <p14:creationId xmlns:p14="http://schemas.microsoft.com/office/powerpoint/2010/main" val="127450065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5D8766-0E81-44C0-A2DD-329FC0CBBB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4491" y="2017645"/>
            <a:ext cx="4736061" cy="1411355"/>
          </a:xfrm>
        </p:spPr>
        <p:txBody>
          <a:bodyPr anchor="ctr">
            <a:normAutofit/>
          </a:bodyPr>
          <a:lstStyle/>
          <a:p>
            <a:r>
              <a:rPr lang="en-US" sz="7200" b="1" dirty="0"/>
              <a:t>PLUMAGE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429496729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4352" y="220761"/>
            <a:ext cx="4276437" cy="6416477"/>
          </a:xfrm>
        </p:spPr>
      </p:pic>
    </p:spTree>
    <p:extLst>
      <p:ext uri="{BB962C8B-B14F-4D97-AF65-F5344CB8AC3E}">
        <p14:creationId xmlns:p14="http://schemas.microsoft.com/office/powerpoint/2010/main" val="1743928236"/>
      </p:ext>
    </p:extLst>
  </p:cSld>
  <p:clrMapOvr>
    <a:masterClrMapping/>
  </p:clrMapOvr>
</p:sld>
</file>

<file path=ppt/theme/theme1.xml><?xml version="1.0" encoding="utf-8"?>
<a:theme xmlns:a="http://schemas.openxmlformats.org/drawingml/2006/main" name="Facet">
  <a:themeElements>
    <a:clrScheme name="Custom 1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3F7818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1127</TotalTime>
  <Words>59</Words>
  <Application>Microsoft Office PowerPoint</Application>
  <PresentationFormat>Widescreen</PresentationFormat>
  <Paragraphs>39</Paragraphs>
  <Slides>12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7" baseType="lpstr">
      <vt:lpstr>Arial</vt:lpstr>
      <vt:lpstr>Calibri</vt:lpstr>
      <vt:lpstr>Trebuchet MS</vt:lpstr>
      <vt:lpstr>Wingdings 3</vt:lpstr>
      <vt:lpstr>Facet</vt:lpstr>
      <vt:lpstr>EXTERNAL ANATOMY OF THE CHICKEN</vt:lpstr>
      <vt:lpstr>EXTERNAL ANATOMY</vt:lpstr>
      <vt:lpstr>EXTERNAL ANATOMY</vt:lpstr>
      <vt:lpstr>COMB TYPES</vt:lpstr>
      <vt:lpstr>EXTERNAL ANATOMY</vt:lpstr>
      <vt:lpstr>EXTERNAL ANATOMY</vt:lpstr>
      <vt:lpstr>Head gear - Crest</vt:lpstr>
      <vt:lpstr>Head gear – Tufts, muffs and beards</vt:lpstr>
      <vt:lpstr>PLUMAGE</vt:lpstr>
      <vt:lpstr>PLUMAGE</vt:lpstr>
      <vt:lpstr>Hen-feathering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HISTORY OF THE CHICKEN</dc:title>
  <dc:creator>Jacquie Jacob</dc:creator>
  <cp:lastModifiedBy>Jacquie Jacob</cp:lastModifiedBy>
  <cp:revision>23</cp:revision>
  <cp:lastPrinted>2019-09-17T11:20:24Z</cp:lastPrinted>
  <dcterms:created xsi:type="dcterms:W3CDTF">2019-09-06T11:25:53Z</dcterms:created>
  <dcterms:modified xsi:type="dcterms:W3CDTF">2019-09-17T11:27:36Z</dcterms:modified>
</cp:coreProperties>
</file>