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7" r:id="rId3"/>
    <p:sldId id="269" r:id="rId4"/>
    <p:sldId id="370" r:id="rId5"/>
    <p:sldId id="371" r:id="rId6"/>
    <p:sldId id="372" r:id="rId7"/>
    <p:sldId id="373" r:id="rId8"/>
    <p:sldId id="374" r:id="rId9"/>
    <p:sldId id="377" r:id="rId10"/>
    <p:sldId id="378" r:id="rId11"/>
    <p:sldId id="379" r:id="rId12"/>
    <p:sldId id="376" r:id="rId13"/>
    <p:sldId id="375" r:id="rId14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E64A19-CA56-4D1A-94AB-A79EA867B36D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0206E690-C7C3-4555-8797-A76BA8F0B81A}">
      <dgm:prSet/>
      <dgm:spPr/>
      <dgm:t>
        <a:bodyPr/>
        <a:lstStyle/>
        <a:p>
          <a:r>
            <a:rPr lang="en-US"/>
            <a:t>Class</a:t>
          </a:r>
        </a:p>
      </dgm:t>
    </dgm:pt>
    <dgm:pt modelId="{EF1B9674-A567-4B48-9C6B-E01089343A27}" type="parTrans" cxnId="{BCA7E704-2644-4A33-9756-1A052A0CFA0E}">
      <dgm:prSet/>
      <dgm:spPr/>
      <dgm:t>
        <a:bodyPr/>
        <a:lstStyle/>
        <a:p>
          <a:endParaRPr lang="en-US"/>
        </a:p>
      </dgm:t>
    </dgm:pt>
    <dgm:pt modelId="{E2968C63-BC1C-4097-A743-9B38FBD9A0FB}" type="sibTrans" cxnId="{BCA7E704-2644-4A33-9756-1A052A0CFA0E}">
      <dgm:prSet/>
      <dgm:spPr/>
      <dgm:t>
        <a:bodyPr/>
        <a:lstStyle/>
        <a:p>
          <a:endParaRPr lang="en-US"/>
        </a:p>
      </dgm:t>
    </dgm:pt>
    <dgm:pt modelId="{EDF2F1BF-22C1-45E2-B2A3-9C941FB7C6B1}">
      <dgm:prSet/>
      <dgm:spPr/>
      <dgm:t>
        <a:bodyPr/>
        <a:lstStyle/>
        <a:p>
          <a:r>
            <a:rPr lang="en-US"/>
            <a:t>Grouping of breeds according to the geographic area of origin</a:t>
          </a:r>
        </a:p>
      </dgm:t>
    </dgm:pt>
    <dgm:pt modelId="{93A3DB34-8F8F-4990-B712-E1844C0FC442}" type="parTrans" cxnId="{7F36EE09-7EDA-4900-A031-9617F4DA7A2B}">
      <dgm:prSet/>
      <dgm:spPr/>
      <dgm:t>
        <a:bodyPr/>
        <a:lstStyle/>
        <a:p>
          <a:endParaRPr lang="en-US"/>
        </a:p>
      </dgm:t>
    </dgm:pt>
    <dgm:pt modelId="{C5F4EA23-2D57-4331-BA81-28DD8E8A71DC}" type="sibTrans" cxnId="{7F36EE09-7EDA-4900-A031-9617F4DA7A2B}">
      <dgm:prSet/>
      <dgm:spPr/>
      <dgm:t>
        <a:bodyPr/>
        <a:lstStyle/>
        <a:p>
          <a:endParaRPr lang="en-US"/>
        </a:p>
      </dgm:t>
    </dgm:pt>
    <dgm:pt modelId="{0F0A9C25-94F1-41F6-A2D6-93E82B4C1CB8}">
      <dgm:prSet/>
      <dgm:spPr/>
      <dgm:t>
        <a:bodyPr/>
        <a:lstStyle/>
        <a:p>
          <a:r>
            <a:rPr lang="en-US"/>
            <a:t>Breed</a:t>
          </a:r>
        </a:p>
      </dgm:t>
    </dgm:pt>
    <dgm:pt modelId="{7FF78D9C-7669-473D-A136-2A2BA64A60F8}" type="parTrans" cxnId="{394E5416-F1C4-48B4-B33F-08ADEF9F531F}">
      <dgm:prSet/>
      <dgm:spPr/>
      <dgm:t>
        <a:bodyPr/>
        <a:lstStyle/>
        <a:p>
          <a:endParaRPr lang="en-US"/>
        </a:p>
      </dgm:t>
    </dgm:pt>
    <dgm:pt modelId="{F923396E-F9CD-4ED9-A38C-0572B304077E}" type="sibTrans" cxnId="{394E5416-F1C4-48B4-B33F-08ADEF9F531F}">
      <dgm:prSet/>
      <dgm:spPr/>
      <dgm:t>
        <a:bodyPr/>
        <a:lstStyle/>
        <a:p>
          <a:endParaRPr lang="en-US"/>
        </a:p>
      </dgm:t>
    </dgm:pt>
    <dgm:pt modelId="{13D7E1AD-0186-427B-9FCC-33EB11C8E575}">
      <dgm:prSet/>
      <dgm:spPr/>
      <dgm:t>
        <a:bodyPr/>
        <a:lstStyle/>
        <a:p>
          <a:r>
            <a:rPr lang="en-US"/>
            <a:t>Established group of individuals with similar physical features (i.e., body shape or type, skin color, number of toes, feathered or non-feathered legs) that when mated with others of its own kind produce offspring that have the same characteristics</a:t>
          </a:r>
        </a:p>
      </dgm:t>
    </dgm:pt>
    <dgm:pt modelId="{67231FDA-B748-402E-B465-468E9DF37DDB}" type="parTrans" cxnId="{8F8EEBD3-858F-4C42-B4E6-488AB6A6EE6E}">
      <dgm:prSet/>
      <dgm:spPr/>
      <dgm:t>
        <a:bodyPr/>
        <a:lstStyle/>
        <a:p>
          <a:endParaRPr lang="en-US"/>
        </a:p>
      </dgm:t>
    </dgm:pt>
    <dgm:pt modelId="{1C5B3825-E68B-42B6-9749-BA6681EAC3BA}" type="sibTrans" cxnId="{8F8EEBD3-858F-4C42-B4E6-488AB6A6EE6E}">
      <dgm:prSet/>
      <dgm:spPr/>
      <dgm:t>
        <a:bodyPr/>
        <a:lstStyle/>
        <a:p>
          <a:endParaRPr lang="en-US"/>
        </a:p>
      </dgm:t>
    </dgm:pt>
    <dgm:pt modelId="{BF96CA71-866F-4292-8AD0-37A26A7BD226}">
      <dgm:prSet/>
      <dgm:spPr/>
      <dgm:t>
        <a:bodyPr/>
        <a:lstStyle/>
        <a:p>
          <a:r>
            <a:rPr lang="en-US"/>
            <a:t>Variety</a:t>
          </a:r>
        </a:p>
      </dgm:t>
    </dgm:pt>
    <dgm:pt modelId="{12B42C5B-C463-461F-A835-E4E3EB240F7F}" type="parTrans" cxnId="{BA47C0C5-66CD-46CA-9410-36BDC48A09FB}">
      <dgm:prSet/>
      <dgm:spPr/>
      <dgm:t>
        <a:bodyPr/>
        <a:lstStyle/>
        <a:p>
          <a:endParaRPr lang="en-US"/>
        </a:p>
      </dgm:t>
    </dgm:pt>
    <dgm:pt modelId="{F1EFE35D-5116-462E-8CD4-80ABE80BE92E}" type="sibTrans" cxnId="{BA47C0C5-66CD-46CA-9410-36BDC48A09FB}">
      <dgm:prSet/>
      <dgm:spPr/>
      <dgm:t>
        <a:bodyPr/>
        <a:lstStyle/>
        <a:p>
          <a:endParaRPr lang="en-US"/>
        </a:p>
      </dgm:t>
    </dgm:pt>
    <dgm:pt modelId="{DE769723-89B1-4D19-BE7D-927DB95B0719}">
      <dgm:prSet/>
      <dgm:spPr/>
      <dgm:t>
        <a:bodyPr/>
        <a:lstStyle/>
        <a:p>
          <a:r>
            <a:rPr lang="en-US"/>
            <a:t>A sub-division of a breed</a:t>
          </a:r>
        </a:p>
      </dgm:t>
    </dgm:pt>
    <dgm:pt modelId="{7DDE791D-1107-4B54-B6F6-2B7DAD1C2F65}" type="parTrans" cxnId="{086BC811-9047-4218-A27C-44E94F919126}">
      <dgm:prSet/>
      <dgm:spPr/>
      <dgm:t>
        <a:bodyPr/>
        <a:lstStyle/>
        <a:p>
          <a:endParaRPr lang="en-US"/>
        </a:p>
      </dgm:t>
    </dgm:pt>
    <dgm:pt modelId="{F79BEE80-FA9F-476E-B8EB-74C744347710}" type="sibTrans" cxnId="{086BC811-9047-4218-A27C-44E94F919126}">
      <dgm:prSet/>
      <dgm:spPr/>
      <dgm:t>
        <a:bodyPr/>
        <a:lstStyle/>
        <a:p>
          <a:endParaRPr lang="en-US"/>
        </a:p>
      </dgm:t>
    </dgm:pt>
    <dgm:pt modelId="{F0DCF228-538E-4DEC-877B-17AC8D076EE0}">
      <dgm:prSet/>
      <dgm:spPr/>
      <dgm:t>
        <a:bodyPr/>
        <a:lstStyle/>
        <a:p>
          <a:r>
            <a:rPr lang="en-US"/>
            <a:t>Differentiating characteristics include plumage color and pattern, comb type, and the presence of bears and muffs.</a:t>
          </a:r>
        </a:p>
      </dgm:t>
    </dgm:pt>
    <dgm:pt modelId="{3EDE9210-CDAB-4ECC-91B4-6E7ECE22A3E2}" type="parTrans" cxnId="{55F92A3B-5602-4858-AD22-F2A863AE9C86}">
      <dgm:prSet/>
      <dgm:spPr/>
      <dgm:t>
        <a:bodyPr/>
        <a:lstStyle/>
        <a:p>
          <a:endParaRPr lang="en-US"/>
        </a:p>
      </dgm:t>
    </dgm:pt>
    <dgm:pt modelId="{48998DD2-8109-410E-A520-8B4CBA97480D}" type="sibTrans" cxnId="{55F92A3B-5602-4858-AD22-F2A863AE9C86}">
      <dgm:prSet/>
      <dgm:spPr/>
      <dgm:t>
        <a:bodyPr/>
        <a:lstStyle/>
        <a:p>
          <a:endParaRPr lang="en-US"/>
        </a:p>
      </dgm:t>
    </dgm:pt>
    <dgm:pt modelId="{A4931D1F-1CFB-4CE2-8C46-CBCDA1398CDC}">
      <dgm:prSet/>
      <dgm:spPr/>
      <dgm:t>
        <a:bodyPr/>
        <a:lstStyle/>
        <a:p>
          <a:r>
            <a:rPr lang="en-US"/>
            <a:t>Strain</a:t>
          </a:r>
        </a:p>
      </dgm:t>
    </dgm:pt>
    <dgm:pt modelId="{2C2939EB-EB97-4C40-8D67-ACF1D728BF20}" type="parTrans" cxnId="{CA564FC9-A780-463E-8919-700327D78A8A}">
      <dgm:prSet/>
      <dgm:spPr/>
      <dgm:t>
        <a:bodyPr/>
        <a:lstStyle/>
        <a:p>
          <a:endParaRPr lang="en-US"/>
        </a:p>
      </dgm:t>
    </dgm:pt>
    <dgm:pt modelId="{B6446682-59C9-4B94-ACD6-12089E2D9B65}" type="sibTrans" cxnId="{CA564FC9-A780-463E-8919-700327D78A8A}">
      <dgm:prSet/>
      <dgm:spPr/>
      <dgm:t>
        <a:bodyPr/>
        <a:lstStyle/>
        <a:p>
          <a:endParaRPr lang="en-US"/>
        </a:p>
      </dgm:t>
    </dgm:pt>
    <dgm:pt modelId="{F72ECA75-7335-4494-B51D-75B15325C9BB}">
      <dgm:prSet/>
      <dgm:spPr/>
      <dgm:t>
        <a:bodyPr/>
        <a:lstStyle/>
        <a:p>
          <a:r>
            <a:rPr lang="en-US"/>
            <a:t>An individual breeding population of a specific breed and variety</a:t>
          </a:r>
        </a:p>
      </dgm:t>
    </dgm:pt>
    <dgm:pt modelId="{545BDFB0-2A3D-4531-946F-D577DC8FD8F1}" type="parTrans" cxnId="{1FE9821D-3685-44C9-B522-98BF011A3308}">
      <dgm:prSet/>
      <dgm:spPr/>
      <dgm:t>
        <a:bodyPr/>
        <a:lstStyle/>
        <a:p>
          <a:endParaRPr lang="en-US"/>
        </a:p>
      </dgm:t>
    </dgm:pt>
    <dgm:pt modelId="{5D525C20-0462-4D8E-A504-735D0122D552}" type="sibTrans" cxnId="{1FE9821D-3685-44C9-B522-98BF011A3308}">
      <dgm:prSet/>
      <dgm:spPr/>
      <dgm:t>
        <a:bodyPr/>
        <a:lstStyle/>
        <a:p>
          <a:endParaRPr lang="en-US"/>
        </a:p>
      </dgm:t>
    </dgm:pt>
    <dgm:pt modelId="{98D841CA-6D93-471E-BCCD-9A2B171F84FA}" type="pres">
      <dgm:prSet presAssocID="{63E64A19-CA56-4D1A-94AB-A79EA867B36D}" presName="Name0" presStyleCnt="0">
        <dgm:presLayoutVars>
          <dgm:dir/>
          <dgm:animLvl val="lvl"/>
          <dgm:resizeHandles val="exact"/>
        </dgm:presLayoutVars>
      </dgm:prSet>
      <dgm:spPr/>
    </dgm:pt>
    <dgm:pt modelId="{E204CCD2-2C61-4836-843E-60884C26CBB4}" type="pres">
      <dgm:prSet presAssocID="{0206E690-C7C3-4555-8797-A76BA8F0B81A}" presName="linNode" presStyleCnt="0"/>
      <dgm:spPr/>
    </dgm:pt>
    <dgm:pt modelId="{6D4B4FD0-D2E0-4FE7-B4E3-B03759C7EF3F}" type="pres">
      <dgm:prSet presAssocID="{0206E690-C7C3-4555-8797-A76BA8F0B81A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E7B03B72-2BAC-4FB8-94FC-7849EDC49265}" type="pres">
      <dgm:prSet presAssocID="{0206E690-C7C3-4555-8797-A76BA8F0B81A}" presName="descendantText" presStyleLbl="alignAccFollowNode1" presStyleIdx="0" presStyleCnt="4">
        <dgm:presLayoutVars>
          <dgm:bulletEnabled val="1"/>
        </dgm:presLayoutVars>
      </dgm:prSet>
      <dgm:spPr/>
    </dgm:pt>
    <dgm:pt modelId="{0D68E8FE-DA76-4072-9C34-0CC31BF2C04E}" type="pres">
      <dgm:prSet presAssocID="{E2968C63-BC1C-4097-A743-9B38FBD9A0FB}" presName="sp" presStyleCnt="0"/>
      <dgm:spPr/>
    </dgm:pt>
    <dgm:pt modelId="{7407FEB2-C2DD-4829-BE21-0BF5C4F34AF3}" type="pres">
      <dgm:prSet presAssocID="{0F0A9C25-94F1-41F6-A2D6-93E82B4C1CB8}" presName="linNode" presStyleCnt="0"/>
      <dgm:spPr/>
    </dgm:pt>
    <dgm:pt modelId="{0E233A00-4A66-422E-9EB0-FE4D0B64D7E5}" type="pres">
      <dgm:prSet presAssocID="{0F0A9C25-94F1-41F6-A2D6-93E82B4C1CB8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6DA6B755-AF5E-4598-9DDF-964521ED652B}" type="pres">
      <dgm:prSet presAssocID="{0F0A9C25-94F1-41F6-A2D6-93E82B4C1CB8}" presName="descendantText" presStyleLbl="alignAccFollowNode1" presStyleIdx="1" presStyleCnt="4">
        <dgm:presLayoutVars>
          <dgm:bulletEnabled val="1"/>
        </dgm:presLayoutVars>
      </dgm:prSet>
      <dgm:spPr/>
    </dgm:pt>
    <dgm:pt modelId="{FFF3AB13-A0EE-41E3-A943-1ABD3C1EA835}" type="pres">
      <dgm:prSet presAssocID="{F923396E-F9CD-4ED9-A38C-0572B304077E}" presName="sp" presStyleCnt="0"/>
      <dgm:spPr/>
    </dgm:pt>
    <dgm:pt modelId="{F74F3D8D-B084-4B01-BA31-76F542062958}" type="pres">
      <dgm:prSet presAssocID="{BF96CA71-866F-4292-8AD0-37A26A7BD226}" presName="linNode" presStyleCnt="0"/>
      <dgm:spPr/>
    </dgm:pt>
    <dgm:pt modelId="{F0334486-565E-4856-9DF5-517AD813806F}" type="pres">
      <dgm:prSet presAssocID="{BF96CA71-866F-4292-8AD0-37A26A7BD226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64EE33C0-F736-4061-B2D0-D806E7369944}" type="pres">
      <dgm:prSet presAssocID="{BF96CA71-866F-4292-8AD0-37A26A7BD226}" presName="descendantText" presStyleLbl="alignAccFollowNode1" presStyleIdx="2" presStyleCnt="4">
        <dgm:presLayoutVars>
          <dgm:bulletEnabled val="1"/>
        </dgm:presLayoutVars>
      </dgm:prSet>
      <dgm:spPr/>
    </dgm:pt>
    <dgm:pt modelId="{1F63F24D-E5FD-4909-9FFF-0C82C87C59E8}" type="pres">
      <dgm:prSet presAssocID="{F1EFE35D-5116-462E-8CD4-80ABE80BE92E}" presName="sp" presStyleCnt="0"/>
      <dgm:spPr/>
    </dgm:pt>
    <dgm:pt modelId="{EF65779C-9F61-4E6E-A7C3-ABE7AF21285D}" type="pres">
      <dgm:prSet presAssocID="{A4931D1F-1CFB-4CE2-8C46-CBCDA1398CDC}" presName="linNode" presStyleCnt="0"/>
      <dgm:spPr/>
    </dgm:pt>
    <dgm:pt modelId="{5E0ED371-8366-449B-8F75-6FEBE844C62F}" type="pres">
      <dgm:prSet presAssocID="{A4931D1F-1CFB-4CE2-8C46-CBCDA1398CDC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1073D5F1-77B4-4065-B2EB-09B8A1D29647}" type="pres">
      <dgm:prSet presAssocID="{A4931D1F-1CFB-4CE2-8C46-CBCDA1398CDC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BCA7E704-2644-4A33-9756-1A052A0CFA0E}" srcId="{63E64A19-CA56-4D1A-94AB-A79EA867B36D}" destId="{0206E690-C7C3-4555-8797-A76BA8F0B81A}" srcOrd="0" destOrd="0" parTransId="{EF1B9674-A567-4B48-9C6B-E01089343A27}" sibTransId="{E2968C63-BC1C-4097-A743-9B38FBD9A0FB}"/>
    <dgm:cxn modelId="{11442606-87F6-46D1-9544-0A573E5C699A}" type="presOf" srcId="{A4931D1F-1CFB-4CE2-8C46-CBCDA1398CDC}" destId="{5E0ED371-8366-449B-8F75-6FEBE844C62F}" srcOrd="0" destOrd="0" presId="urn:microsoft.com/office/officeart/2005/8/layout/vList5"/>
    <dgm:cxn modelId="{7F36EE09-7EDA-4900-A031-9617F4DA7A2B}" srcId="{0206E690-C7C3-4555-8797-A76BA8F0B81A}" destId="{EDF2F1BF-22C1-45E2-B2A3-9C941FB7C6B1}" srcOrd="0" destOrd="0" parTransId="{93A3DB34-8F8F-4990-B712-E1844C0FC442}" sibTransId="{C5F4EA23-2D57-4331-BA81-28DD8E8A71DC}"/>
    <dgm:cxn modelId="{9EA6B70C-B366-4D2D-A198-6C3A758B78E3}" type="presOf" srcId="{13D7E1AD-0186-427B-9FCC-33EB11C8E575}" destId="{6DA6B755-AF5E-4598-9DDF-964521ED652B}" srcOrd="0" destOrd="0" presId="urn:microsoft.com/office/officeart/2005/8/layout/vList5"/>
    <dgm:cxn modelId="{086BC811-9047-4218-A27C-44E94F919126}" srcId="{BF96CA71-866F-4292-8AD0-37A26A7BD226}" destId="{DE769723-89B1-4D19-BE7D-927DB95B0719}" srcOrd="0" destOrd="0" parTransId="{7DDE791D-1107-4B54-B6F6-2B7DAD1C2F65}" sibTransId="{F79BEE80-FA9F-476E-B8EB-74C744347710}"/>
    <dgm:cxn modelId="{394E5416-F1C4-48B4-B33F-08ADEF9F531F}" srcId="{63E64A19-CA56-4D1A-94AB-A79EA867B36D}" destId="{0F0A9C25-94F1-41F6-A2D6-93E82B4C1CB8}" srcOrd="1" destOrd="0" parTransId="{7FF78D9C-7669-473D-A136-2A2BA64A60F8}" sibTransId="{F923396E-F9CD-4ED9-A38C-0572B304077E}"/>
    <dgm:cxn modelId="{1FE9821D-3685-44C9-B522-98BF011A3308}" srcId="{A4931D1F-1CFB-4CE2-8C46-CBCDA1398CDC}" destId="{F72ECA75-7335-4494-B51D-75B15325C9BB}" srcOrd="0" destOrd="0" parTransId="{545BDFB0-2A3D-4531-946F-D577DC8FD8F1}" sibTransId="{5D525C20-0462-4D8E-A504-735D0122D552}"/>
    <dgm:cxn modelId="{87F97926-7EB7-4163-AFB3-E0763FE71D12}" type="presOf" srcId="{DE769723-89B1-4D19-BE7D-927DB95B0719}" destId="{64EE33C0-F736-4061-B2D0-D806E7369944}" srcOrd="0" destOrd="0" presId="urn:microsoft.com/office/officeart/2005/8/layout/vList5"/>
    <dgm:cxn modelId="{55F92A3B-5602-4858-AD22-F2A863AE9C86}" srcId="{BF96CA71-866F-4292-8AD0-37A26A7BD226}" destId="{F0DCF228-538E-4DEC-877B-17AC8D076EE0}" srcOrd="1" destOrd="0" parTransId="{3EDE9210-CDAB-4ECC-91B4-6E7ECE22A3E2}" sibTransId="{48998DD2-8109-410E-A520-8B4CBA97480D}"/>
    <dgm:cxn modelId="{C3244D6B-7282-4C6A-AD4A-BBAD2D4637C1}" type="presOf" srcId="{F72ECA75-7335-4494-B51D-75B15325C9BB}" destId="{1073D5F1-77B4-4065-B2EB-09B8A1D29647}" srcOrd="0" destOrd="0" presId="urn:microsoft.com/office/officeart/2005/8/layout/vList5"/>
    <dgm:cxn modelId="{EE4CE98D-A02B-4F6F-B02C-A20166D289D6}" type="presOf" srcId="{0206E690-C7C3-4555-8797-A76BA8F0B81A}" destId="{6D4B4FD0-D2E0-4FE7-B4E3-B03759C7EF3F}" srcOrd="0" destOrd="0" presId="urn:microsoft.com/office/officeart/2005/8/layout/vList5"/>
    <dgm:cxn modelId="{06F2A6AC-CED6-44B4-9DCF-5A0A3E82FBAC}" type="presOf" srcId="{EDF2F1BF-22C1-45E2-B2A3-9C941FB7C6B1}" destId="{E7B03B72-2BAC-4FB8-94FC-7849EDC49265}" srcOrd="0" destOrd="0" presId="urn:microsoft.com/office/officeart/2005/8/layout/vList5"/>
    <dgm:cxn modelId="{BA47C0C5-66CD-46CA-9410-36BDC48A09FB}" srcId="{63E64A19-CA56-4D1A-94AB-A79EA867B36D}" destId="{BF96CA71-866F-4292-8AD0-37A26A7BD226}" srcOrd="2" destOrd="0" parTransId="{12B42C5B-C463-461F-A835-E4E3EB240F7F}" sibTransId="{F1EFE35D-5116-462E-8CD4-80ABE80BE92E}"/>
    <dgm:cxn modelId="{607D29C9-D5C1-42E1-974F-68FB712B8B18}" type="presOf" srcId="{0F0A9C25-94F1-41F6-A2D6-93E82B4C1CB8}" destId="{0E233A00-4A66-422E-9EB0-FE4D0B64D7E5}" srcOrd="0" destOrd="0" presId="urn:microsoft.com/office/officeart/2005/8/layout/vList5"/>
    <dgm:cxn modelId="{CA564FC9-A780-463E-8919-700327D78A8A}" srcId="{63E64A19-CA56-4D1A-94AB-A79EA867B36D}" destId="{A4931D1F-1CFB-4CE2-8C46-CBCDA1398CDC}" srcOrd="3" destOrd="0" parTransId="{2C2939EB-EB97-4C40-8D67-ACF1D728BF20}" sibTransId="{B6446682-59C9-4B94-ACD6-12089E2D9B65}"/>
    <dgm:cxn modelId="{2AADF4CB-2BE3-4D1C-9C66-DB66A36E1C67}" type="presOf" srcId="{63E64A19-CA56-4D1A-94AB-A79EA867B36D}" destId="{98D841CA-6D93-471E-BCCD-9A2B171F84FA}" srcOrd="0" destOrd="0" presId="urn:microsoft.com/office/officeart/2005/8/layout/vList5"/>
    <dgm:cxn modelId="{8F8EEBD3-858F-4C42-B4E6-488AB6A6EE6E}" srcId="{0F0A9C25-94F1-41F6-A2D6-93E82B4C1CB8}" destId="{13D7E1AD-0186-427B-9FCC-33EB11C8E575}" srcOrd="0" destOrd="0" parTransId="{67231FDA-B748-402E-B465-468E9DF37DDB}" sibTransId="{1C5B3825-E68B-42B6-9749-BA6681EAC3BA}"/>
    <dgm:cxn modelId="{F1BE12D6-7980-4AEA-974A-01DF3CAFA29C}" type="presOf" srcId="{F0DCF228-538E-4DEC-877B-17AC8D076EE0}" destId="{64EE33C0-F736-4061-B2D0-D806E7369944}" srcOrd="0" destOrd="1" presId="urn:microsoft.com/office/officeart/2005/8/layout/vList5"/>
    <dgm:cxn modelId="{28FD56EC-DDFF-4E34-B32D-48590BC127F3}" type="presOf" srcId="{BF96CA71-866F-4292-8AD0-37A26A7BD226}" destId="{F0334486-565E-4856-9DF5-517AD813806F}" srcOrd="0" destOrd="0" presId="urn:microsoft.com/office/officeart/2005/8/layout/vList5"/>
    <dgm:cxn modelId="{D20415A2-0FB9-4D6E-9C89-B0518E79DD80}" type="presParOf" srcId="{98D841CA-6D93-471E-BCCD-9A2B171F84FA}" destId="{E204CCD2-2C61-4836-843E-60884C26CBB4}" srcOrd="0" destOrd="0" presId="urn:microsoft.com/office/officeart/2005/8/layout/vList5"/>
    <dgm:cxn modelId="{52CB26D6-9E6F-4325-BDCD-94D7743E6C56}" type="presParOf" srcId="{E204CCD2-2C61-4836-843E-60884C26CBB4}" destId="{6D4B4FD0-D2E0-4FE7-B4E3-B03759C7EF3F}" srcOrd="0" destOrd="0" presId="urn:microsoft.com/office/officeart/2005/8/layout/vList5"/>
    <dgm:cxn modelId="{E0347C0E-E17D-48B4-B664-E7CD37AA16E6}" type="presParOf" srcId="{E204CCD2-2C61-4836-843E-60884C26CBB4}" destId="{E7B03B72-2BAC-4FB8-94FC-7849EDC49265}" srcOrd="1" destOrd="0" presId="urn:microsoft.com/office/officeart/2005/8/layout/vList5"/>
    <dgm:cxn modelId="{94A896D4-6425-4F76-B378-B094822347DC}" type="presParOf" srcId="{98D841CA-6D93-471E-BCCD-9A2B171F84FA}" destId="{0D68E8FE-DA76-4072-9C34-0CC31BF2C04E}" srcOrd="1" destOrd="0" presId="urn:microsoft.com/office/officeart/2005/8/layout/vList5"/>
    <dgm:cxn modelId="{B95C1E59-550F-4F31-927D-AB02BA642166}" type="presParOf" srcId="{98D841CA-6D93-471E-BCCD-9A2B171F84FA}" destId="{7407FEB2-C2DD-4829-BE21-0BF5C4F34AF3}" srcOrd="2" destOrd="0" presId="urn:microsoft.com/office/officeart/2005/8/layout/vList5"/>
    <dgm:cxn modelId="{34057D68-B905-4B38-959A-25777F8AD10E}" type="presParOf" srcId="{7407FEB2-C2DD-4829-BE21-0BF5C4F34AF3}" destId="{0E233A00-4A66-422E-9EB0-FE4D0B64D7E5}" srcOrd="0" destOrd="0" presId="urn:microsoft.com/office/officeart/2005/8/layout/vList5"/>
    <dgm:cxn modelId="{77BB71B8-CD6B-4A50-9677-76671471E57E}" type="presParOf" srcId="{7407FEB2-C2DD-4829-BE21-0BF5C4F34AF3}" destId="{6DA6B755-AF5E-4598-9DDF-964521ED652B}" srcOrd="1" destOrd="0" presId="urn:microsoft.com/office/officeart/2005/8/layout/vList5"/>
    <dgm:cxn modelId="{64A8214E-1E1E-4751-9FD0-5A0F3AB6E21B}" type="presParOf" srcId="{98D841CA-6D93-471E-BCCD-9A2B171F84FA}" destId="{FFF3AB13-A0EE-41E3-A943-1ABD3C1EA835}" srcOrd="3" destOrd="0" presId="urn:microsoft.com/office/officeart/2005/8/layout/vList5"/>
    <dgm:cxn modelId="{D2C4064C-9E81-4661-9393-A420264ADDFF}" type="presParOf" srcId="{98D841CA-6D93-471E-BCCD-9A2B171F84FA}" destId="{F74F3D8D-B084-4B01-BA31-76F542062958}" srcOrd="4" destOrd="0" presId="urn:microsoft.com/office/officeart/2005/8/layout/vList5"/>
    <dgm:cxn modelId="{A27B2C09-AFEA-4291-8BD8-0462922FC4EC}" type="presParOf" srcId="{F74F3D8D-B084-4B01-BA31-76F542062958}" destId="{F0334486-565E-4856-9DF5-517AD813806F}" srcOrd="0" destOrd="0" presId="urn:microsoft.com/office/officeart/2005/8/layout/vList5"/>
    <dgm:cxn modelId="{014E5C87-BED8-4465-8CC5-8949DF6EC691}" type="presParOf" srcId="{F74F3D8D-B084-4B01-BA31-76F542062958}" destId="{64EE33C0-F736-4061-B2D0-D806E7369944}" srcOrd="1" destOrd="0" presId="urn:microsoft.com/office/officeart/2005/8/layout/vList5"/>
    <dgm:cxn modelId="{3D0B5B3E-9B46-403C-B26E-7231F875A1AA}" type="presParOf" srcId="{98D841CA-6D93-471E-BCCD-9A2B171F84FA}" destId="{1F63F24D-E5FD-4909-9FFF-0C82C87C59E8}" srcOrd="5" destOrd="0" presId="urn:microsoft.com/office/officeart/2005/8/layout/vList5"/>
    <dgm:cxn modelId="{7E98FD7F-3076-47DF-8E47-F2FFFF6D2596}" type="presParOf" srcId="{98D841CA-6D93-471E-BCCD-9A2B171F84FA}" destId="{EF65779C-9F61-4E6E-A7C3-ABE7AF21285D}" srcOrd="6" destOrd="0" presId="urn:microsoft.com/office/officeart/2005/8/layout/vList5"/>
    <dgm:cxn modelId="{7DF6FB24-54CE-4F3C-8801-C88FCDE03511}" type="presParOf" srcId="{EF65779C-9F61-4E6E-A7C3-ABE7AF21285D}" destId="{5E0ED371-8366-449B-8F75-6FEBE844C62F}" srcOrd="0" destOrd="0" presId="urn:microsoft.com/office/officeart/2005/8/layout/vList5"/>
    <dgm:cxn modelId="{37F89D1C-94F2-42F8-ABCB-CFA7DBDE5A13}" type="presParOf" srcId="{EF65779C-9F61-4E6E-A7C3-ABE7AF21285D}" destId="{1073D5F1-77B4-4065-B2EB-09B8A1D2964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03B72-2BAC-4FB8-94FC-7849EDC49265}">
      <dsp:nvSpPr>
        <dsp:cNvPr id="0" name=""/>
        <dsp:cNvSpPr/>
      </dsp:nvSpPr>
      <dsp:spPr>
        <a:xfrm rot="5400000">
          <a:off x="6146172" y="-2583056"/>
          <a:ext cx="788315" cy="6155605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Grouping of breeds according to the geographic area of origin</a:t>
          </a:r>
        </a:p>
      </dsp:txBody>
      <dsp:txXfrm rot="-5400000">
        <a:off x="3462527" y="139071"/>
        <a:ext cx="6117123" cy="711351"/>
      </dsp:txXfrm>
    </dsp:sp>
    <dsp:sp modelId="{6D4B4FD0-D2E0-4FE7-B4E3-B03759C7EF3F}">
      <dsp:nvSpPr>
        <dsp:cNvPr id="0" name=""/>
        <dsp:cNvSpPr/>
      </dsp:nvSpPr>
      <dsp:spPr>
        <a:xfrm>
          <a:off x="0" y="2048"/>
          <a:ext cx="3462527" cy="9853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/>
            <a:t>Class</a:t>
          </a:r>
        </a:p>
      </dsp:txBody>
      <dsp:txXfrm>
        <a:off x="48103" y="50151"/>
        <a:ext cx="3366321" cy="889187"/>
      </dsp:txXfrm>
    </dsp:sp>
    <dsp:sp modelId="{6DA6B755-AF5E-4598-9DDF-964521ED652B}">
      <dsp:nvSpPr>
        <dsp:cNvPr id="0" name=""/>
        <dsp:cNvSpPr/>
      </dsp:nvSpPr>
      <dsp:spPr>
        <a:xfrm rot="5400000">
          <a:off x="6146172" y="-1548393"/>
          <a:ext cx="788315" cy="6155605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Established group of individuals with similar physical features (i.e., body shape or type, skin color, number of toes, feathered or non-feathered legs) that when mated with others of its own kind produce offspring that have the same characteristics</a:t>
          </a:r>
        </a:p>
      </dsp:txBody>
      <dsp:txXfrm rot="-5400000">
        <a:off x="3462527" y="1173734"/>
        <a:ext cx="6117123" cy="711351"/>
      </dsp:txXfrm>
    </dsp:sp>
    <dsp:sp modelId="{0E233A00-4A66-422E-9EB0-FE4D0B64D7E5}">
      <dsp:nvSpPr>
        <dsp:cNvPr id="0" name=""/>
        <dsp:cNvSpPr/>
      </dsp:nvSpPr>
      <dsp:spPr>
        <a:xfrm>
          <a:off x="0" y="1036712"/>
          <a:ext cx="3462527" cy="98539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/>
            <a:t>Breed</a:t>
          </a:r>
        </a:p>
      </dsp:txBody>
      <dsp:txXfrm>
        <a:off x="48103" y="1084815"/>
        <a:ext cx="3366321" cy="889187"/>
      </dsp:txXfrm>
    </dsp:sp>
    <dsp:sp modelId="{64EE33C0-F736-4061-B2D0-D806E7369944}">
      <dsp:nvSpPr>
        <dsp:cNvPr id="0" name=""/>
        <dsp:cNvSpPr/>
      </dsp:nvSpPr>
      <dsp:spPr>
        <a:xfrm rot="5400000">
          <a:off x="6146172" y="-513729"/>
          <a:ext cx="788315" cy="615560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 sub-division of a breed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Differentiating characteristics include plumage color and pattern, comb type, and the presence of bears and muffs.</a:t>
          </a:r>
        </a:p>
      </dsp:txBody>
      <dsp:txXfrm rot="-5400000">
        <a:off x="3462527" y="2208398"/>
        <a:ext cx="6117123" cy="711351"/>
      </dsp:txXfrm>
    </dsp:sp>
    <dsp:sp modelId="{F0334486-565E-4856-9DF5-517AD813806F}">
      <dsp:nvSpPr>
        <dsp:cNvPr id="0" name=""/>
        <dsp:cNvSpPr/>
      </dsp:nvSpPr>
      <dsp:spPr>
        <a:xfrm>
          <a:off x="0" y="2071375"/>
          <a:ext cx="3462527" cy="98539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/>
            <a:t>Variety</a:t>
          </a:r>
        </a:p>
      </dsp:txBody>
      <dsp:txXfrm>
        <a:off x="48103" y="2119478"/>
        <a:ext cx="3366321" cy="889187"/>
      </dsp:txXfrm>
    </dsp:sp>
    <dsp:sp modelId="{1073D5F1-77B4-4065-B2EB-09B8A1D29647}">
      <dsp:nvSpPr>
        <dsp:cNvPr id="0" name=""/>
        <dsp:cNvSpPr/>
      </dsp:nvSpPr>
      <dsp:spPr>
        <a:xfrm rot="5400000">
          <a:off x="6146172" y="520933"/>
          <a:ext cx="788315" cy="6155605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An individual breeding population of a specific breed and variety</a:t>
          </a:r>
        </a:p>
      </dsp:txBody>
      <dsp:txXfrm rot="-5400000">
        <a:off x="3462527" y="3243060"/>
        <a:ext cx="6117123" cy="711351"/>
      </dsp:txXfrm>
    </dsp:sp>
    <dsp:sp modelId="{5E0ED371-8366-449B-8F75-6FEBE844C62F}">
      <dsp:nvSpPr>
        <dsp:cNvPr id="0" name=""/>
        <dsp:cNvSpPr/>
      </dsp:nvSpPr>
      <dsp:spPr>
        <a:xfrm>
          <a:off x="0" y="3106039"/>
          <a:ext cx="3462527" cy="98539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200" kern="1200"/>
            <a:t>Strain</a:t>
          </a:r>
        </a:p>
      </dsp:txBody>
      <dsp:txXfrm>
        <a:off x="48103" y="3154142"/>
        <a:ext cx="3366321" cy="889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CF09F69-8FF3-417C-909A-D1F194FBA0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CB0C3D-2D89-4E61-8196-00C4472B05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DC6575-1D04-4579-8C4E-D9DFFC116C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B68E97-6C0A-4A7D-9BD8-9FBE932725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B86E9-1DCA-408B-B9DB-F7F8000528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01545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73575"/>
            <a:ext cx="55054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86E4C-92F9-442E-AD59-EB61868D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237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338-4C72-4448-B9A7-DB302BDFEF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874520"/>
            <a:ext cx="9052560" cy="2176316"/>
          </a:xfrm>
        </p:spPr>
        <p:txBody>
          <a:bodyPr/>
          <a:lstStyle/>
          <a:p>
            <a:r>
              <a:rPr lang="en-US" sz="6000" dirty="0"/>
              <a:t>CLASSIFICATION OF CHICKENS</a:t>
            </a:r>
          </a:p>
        </p:txBody>
      </p:sp>
    </p:spTree>
    <p:extLst>
      <p:ext uri="{BB962C8B-B14F-4D97-AF65-F5344CB8AC3E}">
        <p14:creationId xmlns:p14="http://schemas.microsoft.com/office/powerpoint/2010/main" val="4062828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87F01-52B7-478D-B19F-EBD46CDA4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28A98-CECE-4964-A660-2608E8F059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Breed</a:t>
            </a:r>
            <a:r>
              <a:rPr lang="en-US" dirty="0"/>
              <a:t> means of group of chicken types, each of which possess a given set of physical features such as: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Body shape or type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Skin color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Carriage or station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Number of toes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Feathered or non-feathered shanks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Number of toes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655A9B-5171-4F15-B1A1-C63FF2C142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</a:t>
            </a:r>
            <a:r>
              <a:rPr lang="en-US" b="1" dirty="0"/>
              <a:t>variety</a:t>
            </a:r>
            <a:r>
              <a:rPr lang="en-US" dirty="0"/>
              <a:t> is a sub-division of a breed. The characteristics that differentiate the varieties are based on plumage color, comb type, or presence of a beard and muffs. </a:t>
            </a:r>
          </a:p>
          <a:p>
            <a:r>
              <a:rPr lang="en-US" dirty="0"/>
              <a:t>Examples exist in almost all breeds. In Leghorns, for example: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Single- or rose-combs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Different plumage types including dark brown, light brown, white, buff, black, silver, red, black-tailed red, Columbian, or golden, black.</a:t>
            </a:r>
          </a:p>
        </p:txBody>
      </p:sp>
    </p:spTree>
    <p:extLst>
      <p:ext uri="{BB962C8B-B14F-4D97-AF65-F5344CB8AC3E}">
        <p14:creationId xmlns:p14="http://schemas.microsoft.com/office/powerpoint/2010/main" val="2439657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FA34E-5B82-43B7-B32B-9AC463C6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0E1A6-6F76-4A5F-8E4A-73F08885FC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7872306" cy="3880772"/>
          </a:xfrm>
        </p:spPr>
        <p:txBody>
          <a:bodyPr/>
          <a:lstStyle/>
          <a:p>
            <a:r>
              <a:rPr lang="en-US" b="1" dirty="0"/>
              <a:t>Strains</a:t>
            </a:r>
            <a:r>
              <a:rPr lang="en-US" dirty="0"/>
              <a:t> are families or breeding populations possessing common traits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Maybe subdivisions of a breed or variety or may even be systematic crosses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A strain shows a relationship more exacting than that for others of similar appearances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Strains are the products of one person or one organization’s breeding program. </a:t>
            </a:r>
          </a:p>
        </p:txBody>
      </p:sp>
    </p:spTree>
    <p:extLst>
      <p:ext uri="{BB962C8B-B14F-4D97-AF65-F5344CB8AC3E}">
        <p14:creationId xmlns:p14="http://schemas.microsoft.com/office/powerpoint/2010/main" val="3437859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0BE40E3-5550-4CDD-B4FD-387C33EBF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1A6B738-E50C-4653-B343-B9D6A5EA2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98768D6-B28C-40A3-B381-39306F5816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B27C15B9-7795-4321-AB30-DF1DEF65C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578EC957-1F3F-4C00-B023-C8725C217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D642632-BBD5-46D6-A91D-9B2BF68219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BF9D518D-AFF5-4DE2-AEE2-0EC15479A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14EF979B-B00D-460C-BD56-7EEAFB7E0F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3E40F9A1-6B82-400F-9397-26D1D36F1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2EF7DDF1-FF86-4CA4-B08B-8939557EBD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6D7C1F89-72B2-4FDC-B9E2-04F52D5C5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/>
              <a:t>BREEDS OF CHICKENS - Bantams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Some are smaller versions of standard breeds</a:t>
            </a:r>
          </a:p>
          <a:p>
            <a:r>
              <a:rPr lang="en-US" dirty="0"/>
              <a:t>For some there is no standard equivalent</a:t>
            </a:r>
          </a:p>
        </p:txBody>
      </p:sp>
      <p:pic>
        <p:nvPicPr>
          <p:cNvPr id="8" name="Content Placeholder 7" descr="A close up of a flower&#10;&#10;Description automatically generated">
            <a:extLst>
              <a:ext uri="{FF2B5EF4-FFF2-40B4-BE49-F238E27FC236}">
                <a16:creationId xmlns:a16="http://schemas.microsoft.com/office/drawing/2014/main" id="{967859E8-43D0-4F1D-8A49-33D599DE9D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4030" r="26970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6105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ird standing in front of a fence&#10;&#10;Description automatically generated">
            <a:extLst>
              <a:ext uri="{FF2B5EF4-FFF2-40B4-BE49-F238E27FC236}">
                <a16:creationId xmlns:a16="http://schemas.microsoft.com/office/drawing/2014/main" id="{499C0105-39EC-49AE-80A5-78D5D17FF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357" b="44087"/>
          <a:stretch/>
        </p:blipFill>
        <p:spPr>
          <a:xfrm>
            <a:off x="560123" y="18779"/>
            <a:ext cx="10005525" cy="6839221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5C2136B-77EC-41E9-BDB6-58A4AE142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33800"/>
            <a:ext cx="762000" cy="3124200"/>
          </a:xfrm>
          <a:custGeom>
            <a:avLst/>
            <a:gdLst>
              <a:gd name="connsiteX0" fmla="*/ 0 w 762000"/>
              <a:gd name="connsiteY0" fmla="*/ 0 h 3124200"/>
              <a:gd name="connsiteX1" fmla="*/ 762000 w 762000"/>
              <a:gd name="connsiteY1" fmla="*/ 3124200 h 3124200"/>
              <a:gd name="connsiteX2" fmla="*/ 0 w 762000"/>
              <a:gd name="connsiteY2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000" h="3124200">
                <a:moveTo>
                  <a:pt x="0" y="0"/>
                </a:moveTo>
                <a:lnTo>
                  <a:pt x="762000" y="3124200"/>
                </a:lnTo>
                <a:lnTo>
                  <a:pt x="0" y="3124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55891F3-A5E2-4418-8950-25FA2B731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274002" y="4502552"/>
            <a:ext cx="2917998" cy="23554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1FCEB1-A7E1-417C-A7EF-AA30D5A08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3500" y="-16625"/>
            <a:ext cx="2667482" cy="68746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FBCF2A6-1F18-4B68-B5D2-5B763ED41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2923" y="-16625"/>
            <a:ext cx="1269077" cy="6874625"/>
          </a:xfrm>
          <a:custGeom>
            <a:avLst/>
            <a:gdLst>
              <a:gd name="connsiteX0" fmla="*/ 714894 w 1269077"/>
              <a:gd name="connsiteY0" fmla="*/ 0 h 6874625"/>
              <a:gd name="connsiteX1" fmla="*/ 1269077 w 1269077"/>
              <a:gd name="connsiteY1" fmla="*/ 16625 h 6874625"/>
              <a:gd name="connsiteX2" fmla="*/ 1269077 w 1269077"/>
              <a:gd name="connsiteY2" fmla="*/ 6874625 h 6874625"/>
              <a:gd name="connsiteX3" fmla="*/ 0 w 1269077"/>
              <a:gd name="connsiteY3" fmla="*/ 6874625 h 6874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077" h="6874625">
                <a:moveTo>
                  <a:pt x="714894" y="0"/>
                </a:moveTo>
                <a:lnTo>
                  <a:pt x="1269077" y="16625"/>
                </a:lnTo>
                <a:lnTo>
                  <a:pt x="1269077" y="6874625"/>
                </a:lnTo>
                <a:lnTo>
                  <a:pt x="0" y="6874625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F3A27FB-A693-4A75-951E-0C77CD98F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374" y="-16624"/>
            <a:ext cx="1983626" cy="6874625"/>
          </a:xfrm>
          <a:custGeom>
            <a:avLst/>
            <a:gdLst>
              <a:gd name="connsiteX0" fmla="*/ 0 w 1983626"/>
              <a:gd name="connsiteY0" fmla="*/ 0 h 6874625"/>
              <a:gd name="connsiteX1" fmla="*/ 1983626 w 1983626"/>
              <a:gd name="connsiteY1" fmla="*/ 0 h 6874625"/>
              <a:gd name="connsiteX2" fmla="*/ 1983626 w 1983626"/>
              <a:gd name="connsiteY2" fmla="*/ 6874625 h 6874625"/>
              <a:gd name="connsiteX3" fmla="*/ 1522181 w 1983626"/>
              <a:gd name="connsiteY3" fmla="*/ 6874625 h 6874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3626" h="6874625">
                <a:moveTo>
                  <a:pt x="0" y="0"/>
                </a:moveTo>
                <a:lnTo>
                  <a:pt x="1983626" y="0"/>
                </a:lnTo>
                <a:lnTo>
                  <a:pt x="1983626" y="6874625"/>
                </a:lnTo>
                <a:lnTo>
                  <a:pt x="1522181" y="6874625"/>
                </a:lnTo>
                <a:close/>
              </a:path>
            </a:pathLst>
          </a:custGeom>
          <a:solidFill>
            <a:schemeClr val="accen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554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ED8B3-3B47-45BB-957D-8D1385287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US" dirty="0"/>
              <a:t>TYPES OF CHICKENS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3010D9A-A4EC-4A18-ACB2-B3CC7AEFB3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635454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3255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28D5E-02D5-4C22-9B8A-F721388C5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614" y="207264"/>
            <a:ext cx="3737268" cy="743712"/>
          </a:xfrm>
        </p:spPr>
        <p:txBody>
          <a:bodyPr>
            <a:normAutofit/>
          </a:bodyPr>
          <a:lstStyle/>
          <a:p>
            <a:r>
              <a:rPr lang="en-US" b="1" dirty="0"/>
              <a:t>BREED CLASSES</a:t>
            </a: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Picture 7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4C50C1FB-37AE-46A1-B4E7-48C5D9341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11" y="1196418"/>
            <a:ext cx="8001700" cy="46199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D5FB3D1-896D-4F6F-9AC0-24A7CEB22874}"/>
              </a:ext>
            </a:extLst>
          </p:cNvPr>
          <p:cNvGrpSpPr/>
          <p:nvPr/>
        </p:nvGrpSpPr>
        <p:grpSpPr>
          <a:xfrm>
            <a:off x="1222311" y="1191846"/>
            <a:ext cx="2963190" cy="2626010"/>
            <a:chOff x="1222311" y="1191846"/>
            <a:chExt cx="2963190" cy="262601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D58C1BB-53B7-47BB-BCA2-49D5D9F5E821}"/>
                </a:ext>
              </a:extLst>
            </p:cNvPr>
            <p:cNvSpPr/>
            <p:nvPr/>
          </p:nvSpPr>
          <p:spPr>
            <a:xfrm>
              <a:off x="1222311" y="1191846"/>
              <a:ext cx="2963190" cy="262601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76161E-820F-406D-A722-684331CE44AD}"/>
                </a:ext>
              </a:extLst>
            </p:cNvPr>
            <p:cNvSpPr txBox="1"/>
            <p:nvPr/>
          </p:nvSpPr>
          <p:spPr>
            <a:xfrm>
              <a:off x="1457109" y="2212463"/>
              <a:ext cx="24935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AMERICAN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A7CFBB-45B8-48E0-9361-1BA7E8EF0A09}"/>
              </a:ext>
            </a:extLst>
          </p:cNvPr>
          <p:cNvGrpSpPr/>
          <p:nvPr/>
        </p:nvGrpSpPr>
        <p:grpSpPr>
          <a:xfrm>
            <a:off x="5635815" y="1325958"/>
            <a:ext cx="2963190" cy="2626010"/>
            <a:chOff x="1222311" y="1191846"/>
            <a:chExt cx="2963190" cy="262601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51E31FA-6394-4DE7-98F2-A3BC99FDCE68}"/>
                </a:ext>
              </a:extLst>
            </p:cNvPr>
            <p:cNvSpPr/>
            <p:nvPr/>
          </p:nvSpPr>
          <p:spPr>
            <a:xfrm>
              <a:off x="1222311" y="1191846"/>
              <a:ext cx="2963190" cy="262601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4045E01-AFBC-41EA-8E11-98B48E4188BC}"/>
                </a:ext>
              </a:extLst>
            </p:cNvPr>
            <p:cNvSpPr txBox="1"/>
            <p:nvPr/>
          </p:nvSpPr>
          <p:spPr>
            <a:xfrm>
              <a:off x="1457109" y="2212463"/>
              <a:ext cx="24935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ASIATIC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6E0736A-E42E-440F-B00D-5DD7EAF999BD}"/>
              </a:ext>
            </a:extLst>
          </p:cNvPr>
          <p:cNvGrpSpPr/>
          <p:nvPr/>
        </p:nvGrpSpPr>
        <p:grpSpPr>
          <a:xfrm>
            <a:off x="4330417" y="2797238"/>
            <a:ext cx="2095961" cy="379554"/>
            <a:chOff x="1222311" y="1191846"/>
            <a:chExt cx="2963190" cy="262601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965F532-FFA9-4074-8546-5147661A4D92}"/>
                </a:ext>
              </a:extLst>
            </p:cNvPr>
            <p:cNvSpPr/>
            <p:nvPr/>
          </p:nvSpPr>
          <p:spPr>
            <a:xfrm>
              <a:off x="1222311" y="1191846"/>
              <a:ext cx="2963190" cy="262601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10892C2-4A80-4328-B060-63101096BC3E}"/>
                </a:ext>
              </a:extLst>
            </p:cNvPr>
            <p:cNvSpPr txBox="1"/>
            <p:nvPr/>
          </p:nvSpPr>
          <p:spPr>
            <a:xfrm>
              <a:off x="1473887" y="1483337"/>
              <a:ext cx="2493593" cy="930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MEDITERRANEAN</a:t>
              </a:r>
              <a:endParaRPr 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8FB42C7-E714-402B-8F11-F54051F52078}"/>
              </a:ext>
            </a:extLst>
          </p:cNvPr>
          <p:cNvGrpSpPr/>
          <p:nvPr/>
        </p:nvGrpSpPr>
        <p:grpSpPr>
          <a:xfrm>
            <a:off x="4412117" y="2185416"/>
            <a:ext cx="835802" cy="379555"/>
            <a:chOff x="1222311" y="1191846"/>
            <a:chExt cx="2963190" cy="262601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F95427F-9AFC-45E5-B32D-792EF2D0BEC2}"/>
                </a:ext>
              </a:extLst>
            </p:cNvPr>
            <p:cNvSpPr/>
            <p:nvPr/>
          </p:nvSpPr>
          <p:spPr>
            <a:xfrm>
              <a:off x="1222311" y="1191846"/>
              <a:ext cx="2963190" cy="262601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FF97B25-95B6-44EE-A1B8-F814E6B0E333}"/>
                </a:ext>
              </a:extLst>
            </p:cNvPr>
            <p:cNvSpPr txBox="1"/>
            <p:nvPr/>
          </p:nvSpPr>
          <p:spPr>
            <a:xfrm>
              <a:off x="1457107" y="1832880"/>
              <a:ext cx="2493594" cy="756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ENGLISH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D6631B6-77F2-432E-86BC-94C621B77B47}"/>
              </a:ext>
            </a:extLst>
          </p:cNvPr>
          <p:cNvGrpSpPr/>
          <p:nvPr/>
        </p:nvGrpSpPr>
        <p:grpSpPr>
          <a:xfrm>
            <a:off x="4789168" y="2350127"/>
            <a:ext cx="1152300" cy="539111"/>
            <a:chOff x="1222311" y="1191846"/>
            <a:chExt cx="2963190" cy="262601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0AD50AD-ED1D-4FEC-87D1-348992247CD7}"/>
                </a:ext>
              </a:extLst>
            </p:cNvPr>
            <p:cNvSpPr/>
            <p:nvPr/>
          </p:nvSpPr>
          <p:spPr>
            <a:xfrm>
              <a:off x="1222311" y="1191846"/>
              <a:ext cx="2963190" cy="262601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63E685E-DA88-4DC6-A06F-7B99898D7118}"/>
                </a:ext>
              </a:extLst>
            </p:cNvPr>
            <p:cNvSpPr txBox="1"/>
            <p:nvPr/>
          </p:nvSpPr>
          <p:spPr>
            <a:xfrm>
              <a:off x="1457108" y="2212462"/>
              <a:ext cx="2493595" cy="79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CONTINENTAL</a:t>
              </a:r>
              <a:endParaRPr 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567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BREEDS OF CHICKENS - American</a:t>
            </a:r>
          </a:p>
        </p:txBody>
      </p:sp>
      <p:pic>
        <p:nvPicPr>
          <p:cNvPr id="7" name="Content Placeholder 6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34E34BF7-B146-4533-930E-A15536C7F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57778" b="39527"/>
          <a:stretch/>
        </p:blipFill>
        <p:spPr>
          <a:xfrm>
            <a:off x="874574" y="1699784"/>
            <a:ext cx="4437567" cy="366960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4889" y="1488613"/>
            <a:ext cx="2941667" cy="38807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Buckeyes</a:t>
            </a:r>
          </a:p>
          <a:p>
            <a:r>
              <a:rPr lang="en-US" dirty="0" err="1"/>
              <a:t>Chanteclers</a:t>
            </a:r>
            <a:r>
              <a:rPr lang="en-US" dirty="0"/>
              <a:t> (Canada)</a:t>
            </a:r>
          </a:p>
          <a:p>
            <a:r>
              <a:rPr lang="en-US" dirty="0"/>
              <a:t>Dominiques</a:t>
            </a:r>
          </a:p>
          <a:p>
            <a:r>
              <a:rPr lang="en-US" dirty="0"/>
              <a:t>Hollands</a:t>
            </a:r>
          </a:p>
          <a:p>
            <a:r>
              <a:rPr lang="en-US" dirty="0"/>
              <a:t>Javas</a:t>
            </a:r>
          </a:p>
          <a:p>
            <a:r>
              <a:rPr lang="en-US" dirty="0"/>
              <a:t>Jersey Giants</a:t>
            </a:r>
          </a:p>
          <a:p>
            <a:r>
              <a:rPr lang="en-US" dirty="0" err="1"/>
              <a:t>Lamonas</a:t>
            </a:r>
            <a:endParaRPr lang="en-US" dirty="0"/>
          </a:p>
          <a:p>
            <a:r>
              <a:rPr lang="en-US" dirty="0"/>
              <a:t>New </a:t>
            </a:r>
            <a:r>
              <a:rPr lang="en-US" dirty="0" err="1"/>
              <a:t>Hampshires</a:t>
            </a:r>
            <a:endParaRPr lang="en-US" dirty="0"/>
          </a:p>
          <a:p>
            <a:r>
              <a:rPr lang="en-US" dirty="0"/>
              <a:t>Plymouth Rocks</a:t>
            </a:r>
          </a:p>
          <a:p>
            <a:r>
              <a:rPr lang="en-US" dirty="0"/>
              <a:t>Rhode Island Reds</a:t>
            </a:r>
          </a:p>
          <a:p>
            <a:r>
              <a:rPr lang="en-US" dirty="0"/>
              <a:t>Rhode Island Whites</a:t>
            </a:r>
          </a:p>
          <a:p>
            <a:r>
              <a:rPr lang="en-US" dirty="0" err="1"/>
              <a:t>Wyandottes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607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BREEDS OF CHICKENS - Asiatic</a:t>
            </a:r>
          </a:p>
        </p:txBody>
      </p:sp>
      <p:pic>
        <p:nvPicPr>
          <p:cNvPr id="7" name="Content Placeholder 6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34E34BF7-B146-4533-930E-A15536C7F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55629" r="4566" b="41383"/>
          <a:stretch/>
        </p:blipFill>
        <p:spPr>
          <a:xfrm>
            <a:off x="1004355" y="1713924"/>
            <a:ext cx="4736356" cy="4027000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34436" y="2648932"/>
            <a:ext cx="2639568" cy="3392430"/>
          </a:xfrm>
        </p:spPr>
        <p:txBody>
          <a:bodyPr>
            <a:normAutofit/>
          </a:bodyPr>
          <a:lstStyle/>
          <a:p>
            <a:r>
              <a:rPr lang="en-US" dirty="0"/>
              <a:t>Brahmas</a:t>
            </a:r>
          </a:p>
          <a:p>
            <a:r>
              <a:rPr lang="en-US" dirty="0"/>
              <a:t>Cochins</a:t>
            </a:r>
          </a:p>
          <a:p>
            <a:r>
              <a:rPr lang="en-US" dirty="0" err="1"/>
              <a:t>Langshans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98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BREEDS OF CHICKENS - English</a:t>
            </a:r>
          </a:p>
        </p:txBody>
      </p:sp>
      <p:pic>
        <p:nvPicPr>
          <p:cNvPr id="7" name="Content Placeholder 6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34E34BF7-B146-4533-930E-A15536C7F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2319" t="20829" r="51855" b="67185"/>
          <a:stretch/>
        </p:blipFill>
        <p:spPr>
          <a:xfrm>
            <a:off x="1489434" y="2234152"/>
            <a:ext cx="2121032" cy="251972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2809692" cy="3880773"/>
          </a:xfrm>
        </p:spPr>
        <p:txBody>
          <a:bodyPr>
            <a:normAutofit/>
          </a:bodyPr>
          <a:lstStyle/>
          <a:p>
            <a:r>
              <a:rPr lang="en-US" dirty="0"/>
              <a:t>Australorps</a:t>
            </a:r>
          </a:p>
          <a:p>
            <a:r>
              <a:rPr lang="en-US" dirty="0"/>
              <a:t>Cornish</a:t>
            </a:r>
          </a:p>
          <a:p>
            <a:r>
              <a:rPr lang="en-US" dirty="0" err="1"/>
              <a:t>Dorkings</a:t>
            </a:r>
            <a:endParaRPr lang="en-US" dirty="0"/>
          </a:p>
          <a:p>
            <a:r>
              <a:rPr lang="en-US" dirty="0" err="1"/>
              <a:t>Orpingtons</a:t>
            </a:r>
            <a:endParaRPr lang="en-US" dirty="0"/>
          </a:p>
          <a:p>
            <a:r>
              <a:rPr lang="en-US" dirty="0" err="1"/>
              <a:t>RedCaps</a:t>
            </a:r>
            <a:endParaRPr lang="en-US" dirty="0"/>
          </a:p>
          <a:p>
            <a:r>
              <a:rPr lang="en-US" dirty="0"/>
              <a:t>Sussex</a:t>
            </a:r>
          </a:p>
        </p:txBody>
      </p:sp>
    </p:spTree>
    <p:extLst>
      <p:ext uri="{BB962C8B-B14F-4D97-AF65-F5344CB8AC3E}">
        <p14:creationId xmlns:p14="http://schemas.microsoft.com/office/powerpoint/2010/main" val="2095190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BREEDS OF CHICKENS - Mediterranean</a:t>
            </a:r>
          </a:p>
        </p:txBody>
      </p:sp>
      <p:pic>
        <p:nvPicPr>
          <p:cNvPr id="7" name="Content Placeholder 6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34E34BF7-B146-4533-930E-A15536C7F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1865" t="33257" r="40635" b="58702"/>
          <a:stretch/>
        </p:blipFill>
        <p:spPr>
          <a:xfrm>
            <a:off x="443059" y="2452820"/>
            <a:ext cx="5542933" cy="147058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7360" y="2160589"/>
            <a:ext cx="2816643" cy="3880773"/>
          </a:xfrm>
        </p:spPr>
        <p:txBody>
          <a:bodyPr>
            <a:normAutofit/>
          </a:bodyPr>
          <a:lstStyle/>
          <a:p>
            <a:r>
              <a:rPr lang="en-US" dirty="0" err="1"/>
              <a:t>Anconas</a:t>
            </a:r>
            <a:endParaRPr lang="en-US" dirty="0"/>
          </a:p>
          <a:p>
            <a:r>
              <a:rPr lang="en-US" dirty="0"/>
              <a:t>Andalusians</a:t>
            </a:r>
          </a:p>
          <a:p>
            <a:r>
              <a:rPr lang="en-US" dirty="0" err="1"/>
              <a:t>Catalanas</a:t>
            </a:r>
            <a:endParaRPr lang="en-US" dirty="0"/>
          </a:p>
          <a:p>
            <a:r>
              <a:rPr lang="en-US" dirty="0"/>
              <a:t>Leghorns</a:t>
            </a:r>
          </a:p>
          <a:p>
            <a:r>
              <a:rPr lang="en-US" dirty="0" err="1"/>
              <a:t>Minorcas</a:t>
            </a:r>
            <a:endParaRPr lang="en-US" dirty="0"/>
          </a:p>
          <a:p>
            <a:r>
              <a:rPr lang="en-US" dirty="0" err="1"/>
              <a:t>Silican</a:t>
            </a:r>
            <a:r>
              <a:rPr lang="en-US" dirty="0"/>
              <a:t> Buttercups</a:t>
            </a:r>
          </a:p>
          <a:p>
            <a:r>
              <a:rPr lang="en-US" dirty="0"/>
              <a:t>White-faced </a:t>
            </a:r>
            <a:r>
              <a:rPr lang="en-US"/>
              <a:t>Black Spanish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958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BREEDS OF CHICKENS - Continental</a:t>
            </a:r>
          </a:p>
        </p:txBody>
      </p:sp>
      <p:pic>
        <p:nvPicPr>
          <p:cNvPr id="7" name="Content Placeholder 6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34E34BF7-B146-4533-930E-A15536C7F9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3858" t="23437" r="39903" b="61563"/>
          <a:stretch/>
        </p:blipFill>
        <p:spPr>
          <a:xfrm>
            <a:off x="876694" y="2017335"/>
            <a:ext cx="4418810" cy="2356702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58958" y="1446053"/>
            <a:ext cx="3215044" cy="4662516"/>
          </a:xfrm>
        </p:spPr>
        <p:txBody>
          <a:bodyPr>
            <a:normAutofit/>
          </a:bodyPr>
          <a:lstStyle/>
          <a:p>
            <a:r>
              <a:rPr lang="en-US" dirty="0"/>
              <a:t>North Europe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Barnevelders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Campines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Hamburgs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Lakenvelders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Welsummers</a:t>
            </a:r>
            <a:endParaRPr lang="en-US" dirty="0"/>
          </a:p>
          <a:p>
            <a:r>
              <a:rPr lang="en-US" dirty="0"/>
              <a:t>Polish</a:t>
            </a:r>
          </a:p>
          <a:p>
            <a:r>
              <a:rPr lang="en-US" dirty="0"/>
              <a:t>French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Crevecoeurs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Houdans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Faverolles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La Fleche</a:t>
            </a:r>
          </a:p>
        </p:txBody>
      </p:sp>
    </p:spTree>
    <p:extLst>
      <p:ext uri="{BB962C8B-B14F-4D97-AF65-F5344CB8AC3E}">
        <p14:creationId xmlns:p14="http://schemas.microsoft.com/office/powerpoint/2010/main" val="3767059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6F10-B29B-4D81-A4B1-797B21C93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041701" cy="1320800"/>
          </a:xfrm>
        </p:spPr>
        <p:txBody>
          <a:bodyPr>
            <a:normAutofit fontScale="90000"/>
          </a:bodyPr>
          <a:lstStyle/>
          <a:p>
            <a:r>
              <a:rPr lang="en-US" dirty="0"/>
              <a:t>BREEDS OF CHICKENS – All other standard breeds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AD3A1-9D71-427B-AA5C-EA5A33AFE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58958" y="1446053"/>
            <a:ext cx="3905174" cy="4662516"/>
          </a:xfrm>
        </p:spPr>
        <p:txBody>
          <a:bodyPr>
            <a:normAutofit/>
          </a:bodyPr>
          <a:lstStyle/>
          <a:p>
            <a:r>
              <a:rPr lang="en-US" dirty="0"/>
              <a:t>Games - Modern and Old English</a:t>
            </a:r>
          </a:p>
          <a:p>
            <a:r>
              <a:rPr lang="en-US" dirty="0"/>
              <a:t>Oriental</a:t>
            </a:r>
          </a:p>
          <a:p>
            <a:r>
              <a:rPr lang="en-US" dirty="0" err="1"/>
              <a:t>Aseels</a:t>
            </a:r>
            <a:endParaRPr lang="en-US" dirty="0"/>
          </a:p>
          <a:p>
            <a:r>
              <a:rPr lang="en-US" dirty="0" err="1"/>
              <a:t>Cubalayas</a:t>
            </a:r>
            <a:endParaRPr lang="en-US" dirty="0"/>
          </a:p>
          <a:p>
            <a:r>
              <a:rPr lang="en-US" dirty="0"/>
              <a:t>Malays</a:t>
            </a:r>
          </a:p>
          <a:p>
            <a:r>
              <a:rPr lang="en-US" dirty="0" err="1"/>
              <a:t>Shamos</a:t>
            </a:r>
            <a:endParaRPr lang="en-US" dirty="0"/>
          </a:p>
          <a:p>
            <a:r>
              <a:rPr lang="en-US" dirty="0" err="1"/>
              <a:t>Sumatras</a:t>
            </a:r>
            <a:endParaRPr lang="en-US" dirty="0"/>
          </a:p>
          <a:p>
            <a:r>
              <a:rPr lang="en-US" dirty="0"/>
              <a:t>Phoenix</a:t>
            </a:r>
          </a:p>
          <a:p>
            <a:r>
              <a:rPr lang="en-US" dirty="0" err="1"/>
              <a:t>Yokohamas</a:t>
            </a:r>
            <a:endParaRPr lang="en-US" dirty="0"/>
          </a:p>
          <a:p>
            <a:r>
              <a:rPr lang="en-US" dirty="0"/>
              <a:t>Miscellaneous - </a:t>
            </a:r>
            <a:r>
              <a:rPr lang="en-US" dirty="0" err="1"/>
              <a:t>Ameraucanas</a:t>
            </a:r>
            <a:r>
              <a:rPr lang="en-US" dirty="0"/>
              <a:t>, </a:t>
            </a:r>
            <a:r>
              <a:rPr lang="en-US" dirty="0" err="1"/>
              <a:t>Araucanas</a:t>
            </a:r>
            <a:r>
              <a:rPr lang="en-US" dirty="0"/>
              <a:t>, Naked Neck, Sultans</a:t>
            </a:r>
          </a:p>
        </p:txBody>
      </p:sp>
      <p:pic>
        <p:nvPicPr>
          <p:cNvPr id="8" name="Content Placeholder 7" descr="A bird standing on top of a chicken&#10;&#10;Description automatically generated">
            <a:extLst>
              <a:ext uri="{FF2B5EF4-FFF2-40B4-BE49-F238E27FC236}">
                <a16:creationId xmlns:a16="http://schemas.microsoft.com/office/drawing/2014/main" id="{22B5B8F7-0A2E-4E88-9F75-17112FFF20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2518" r="12815" b="-1"/>
          <a:stretch/>
        </p:blipFill>
        <p:spPr>
          <a:xfrm>
            <a:off x="677333" y="2237668"/>
            <a:ext cx="4958578" cy="278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3828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407</Words>
  <Application>Microsoft Office PowerPoint</Application>
  <PresentationFormat>Widescreen</PresentationFormat>
  <Paragraphs>93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Trebuchet MS</vt:lpstr>
      <vt:lpstr>Wingdings</vt:lpstr>
      <vt:lpstr>Wingdings 3</vt:lpstr>
      <vt:lpstr>Facet</vt:lpstr>
      <vt:lpstr>CLASSIFICATION OF CHICKENS</vt:lpstr>
      <vt:lpstr>TYPES OF CHICKENS</vt:lpstr>
      <vt:lpstr>BREED CLASSES</vt:lpstr>
      <vt:lpstr>BREEDS OF CHICKENS - American</vt:lpstr>
      <vt:lpstr>BREEDS OF CHICKENS - Asiatic</vt:lpstr>
      <vt:lpstr>BREEDS OF CHICKENS - English</vt:lpstr>
      <vt:lpstr>BREEDS OF CHICKENS - Mediterranean</vt:lpstr>
      <vt:lpstr>BREEDS OF CHICKENS - Continental</vt:lpstr>
      <vt:lpstr>BREEDS OF CHICKENS – All other standard breeds </vt:lpstr>
      <vt:lpstr>TERMINOLOGY</vt:lpstr>
      <vt:lpstr>TERMINOLOGY</vt:lpstr>
      <vt:lpstr>BREEDS OF CHICKENS - Bantams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THE CHICKEN</dc:title>
  <dc:creator>Jacquie Jacob</dc:creator>
  <cp:lastModifiedBy>Jacquie Jacob</cp:lastModifiedBy>
  <cp:revision>7</cp:revision>
  <cp:lastPrinted>2019-09-17T11:28:41Z</cp:lastPrinted>
  <dcterms:created xsi:type="dcterms:W3CDTF">2019-09-09T19:34:01Z</dcterms:created>
  <dcterms:modified xsi:type="dcterms:W3CDTF">2019-09-17T11:35:35Z</dcterms:modified>
</cp:coreProperties>
</file>