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61" r:id="rId4"/>
    <p:sldId id="263" r:id="rId5"/>
    <p:sldId id="258" r:id="rId6"/>
    <p:sldId id="259" r:id="rId7"/>
    <p:sldId id="260" r:id="rId8"/>
    <p:sldId id="264" r:id="rId9"/>
    <p:sldId id="265" r:id="rId10"/>
    <p:sldId id="266" r:id="rId11"/>
    <p:sldId id="267" r:id="rId12"/>
    <p:sldId id="262" r:id="rId13"/>
  </p:sldIdLst>
  <p:sldSz cx="12192000" cy="6858000"/>
  <p:notesSz cx="6881813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063F1D7-DC53-42D0-A61C-ACE1E36965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5ED5E1-D44F-4A80-993B-4C072B5050B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September 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9FCEC3-0EB4-4FEC-8B37-509861DB134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B05538-BCB2-4489-AB35-A23D394A2C6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97313" y="8829675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01165-6AD5-40EE-8B6E-026CC396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73952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September 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473575"/>
            <a:ext cx="55054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C6734-8553-4604-99AC-ABA5A0B61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9580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257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369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3018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833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6372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738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614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89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857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904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332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655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203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864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28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695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EF640-57D7-47E3-8138-C53F1C037EE2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E19429E-C894-4FA3-B607-045D90351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643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PedajVADLGw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6j13-9Pexw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D4DC5-07F1-4333-ABA7-ABE9ACB654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OVERVIEW OF EMBRYO DEVELOPMENT</a:t>
            </a:r>
          </a:p>
        </p:txBody>
      </p:sp>
    </p:spTree>
    <p:extLst>
      <p:ext uri="{BB962C8B-B14F-4D97-AF65-F5344CB8AC3E}">
        <p14:creationId xmlns:p14="http://schemas.microsoft.com/office/powerpoint/2010/main" val="3238488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EA97A-BE83-43D9-9258-DB82BBF41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EMBRYO DEVELOPMENT</a:t>
            </a:r>
          </a:p>
        </p:txBody>
      </p:sp>
      <p:pic>
        <p:nvPicPr>
          <p:cNvPr id="6" name="Content Placeholder 5" descr="A bowl of fruit&#10;&#10;Description automatically generated">
            <a:extLst>
              <a:ext uri="{FF2B5EF4-FFF2-40B4-BE49-F238E27FC236}">
                <a16:creationId xmlns:a16="http://schemas.microsoft.com/office/drawing/2014/main" id="{5F80A69C-C047-4454-967B-4D3A58C7C17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532658"/>
            <a:ext cx="4183062" cy="3137296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82EFFC-7BB1-4AEC-9C7D-CCF3DB4C52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532658"/>
            <a:ext cx="4184034" cy="3508704"/>
          </a:xfrm>
        </p:spPr>
        <p:txBody>
          <a:bodyPr/>
          <a:lstStyle/>
          <a:p>
            <a:r>
              <a:rPr lang="en-US" dirty="0"/>
              <a:t>Amnion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Fluid filled sac covering the embryo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Protects embryo from physical shocks and injury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Provides aquatic environment to allow embryo to move</a:t>
            </a:r>
          </a:p>
        </p:txBody>
      </p:sp>
    </p:spTree>
    <p:extLst>
      <p:ext uri="{BB962C8B-B14F-4D97-AF65-F5344CB8AC3E}">
        <p14:creationId xmlns:p14="http://schemas.microsoft.com/office/powerpoint/2010/main" val="1780516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EA97A-BE83-43D9-9258-DB82BBF41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EMBRYO DEVELOPMENT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F80A69C-C047-4454-967B-4D3A58C7C17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7863" y="2532658"/>
            <a:ext cx="4183061" cy="3137296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82EFFC-7BB1-4AEC-9C7D-CCF3DB4C52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532658"/>
            <a:ext cx="4184034" cy="3508704"/>
          </a:xfrm>
        </p:spPr>
        <p:txBody>
          <a:bodyPr/>
          <a:lstStyle/>
          <a:p>
            <a:r>
              <a:rPr lang="en-US" dirty="0"/>
              <a:t>Chorioallantois</a:t>
            </a:r>
          </a:p>
          <a:p>
            <a:pPr lvl="1"/>
            <a:r>
              <a:rPr lang="en-US" dirty="0"/>
              <a:t>Respiratory organ</a:t>
            </a:r>
          </a:p>
          <a:p>
            <a:pPr lvl="1"/>
            <a:r>
              <a:rPr lang="en-US" dirty="0"/>
              <a:t>Storage area for waste</a:t>
            </a:r>
          </a:p>
          <a:p>
            <a:pPr lvl="1"/>
            <a:r>
              <a:rPr lang="en-US" dirty="0"/>
              <a:t>Transport nutrients from albumen</a:t>
            </a:r>
          </a:p>
          <a:p>
            <a:pPr lvl="1"/>
            <a:r>
              <a:rPr lang="en-US" dirty="0"/>
              <a:t>Transports calcium from shell</a:t>
            </a:r>
          </a:p>
        </p:txBody>
      </p:sp>
    </p:spTree>
    <p:extLst>
      <p:ext uri="{BB962C8B-B14F-4D97-AF65-F5344CB8AC3E}">
        <p14:creationId xmlns:p14="http://schemas.microsoft.com/office/powerpoint/2010/main" val="34375564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edajVADLGw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18836" y="410441"/>
            <a:ext cx="10830149" cy="609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01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999F4-15E2-4D50-ADDE-532967377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EGG FORMATION</a:t>
            </a:r>
          </a:p>
        </p:txBody>
      </p:sp>
      <p:pic>
        <p:nvPicPr>
          <p:cNvPr id="5" name="Content Placeholder 4" descr="A picture containing table, indoor, text&#10;&#10;Description automatically generated">
            <a:extLst>
              <a:ext uri="{FF2B5EF4-FFF2-40B4-BE49-F238E27FC236}">
                <a16:creationId xmlns:a16="http://schemas.microsoft.com/office/drawing/2014/main" id="{FB0F58E7-5EA0-4D64-BEF0-63E3928760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3" y="1378163"/>
            <a:ext cx="5176045" cy="4984930"/>
          </a:xfrm>
        </p:spPr>
      </p:pic>
    </p:spTree>
    <p:extLst>
      <p:ext uri="{BB962C8B-B14F-4D97-AF65-F5344CB8AC3E}">
        <p14:creationId xmlns:p14="http://schemas.microsoft.com/office/powerpoint/2010/main" val="3278760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6j13-9Pexw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00364" y="332508"/>
            <a:ext cx="10426828" cy="586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795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5EA39187-0197-4C1D-BE4A-06B353C7B2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E0FD730-D6BC-440A-89CF-7AA0C22C2F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1382DE6-64CB-4577-89E8-47941290A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23">
              <a:extLst>
                <a:ext uri="{FF2B5EF4-FFF2-40B4-BE49-F238E27FC236}">
                  <a16:creationId xmlns:a16="http://schemas.microsoft.com/office/drawing/2014/main" id="{3ABD17EF-A676-4770-A8C8-E83BA02300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5">
              <a:extLst>
                <a:ext uri="{FF2B5EF4-FFF2-40B4-BE49-F238E27FC236}">
                  <a16:creationId xmlns:a16="http://schemas.microsoft.com/office/drawing/2014/main" id="{380D4582-A9DE-4A6E-8537-EFC4F860C3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D66B8CF3-0959-4E8D-8F3A-AF62F21D9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97D4D559-2783-4E84-BB73-7F51D02357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8">
              <a:extLst>
                <a:ext uri="{FF2B5EF4-FFF2-40B4-BE49-F238E27FC236}">
                  <a16:creationId xmlns:a16="http://schemas.microsoft.com/office/drawing/2014/main" id="{8834FE36-E841-40B5-9465-1CFC99ED55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9">
              <a:extLst>
                <a:ext uri="{FF2B5EF4-FFF2-40B4-BE49-F238E27FC236}">
                  <a16:creationId xmlns:a16="http://schemas.microsoft.com/office/drawing/2014/main" id="{1A4197A1-AE79-4DC1-9E3A-845B40BA80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326F6688-CBD0-42EE-9B90-25100FE89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EF23F9BB-FC2E-48BA-8E63-A4436C28DA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F3CA6458-8F79-4DB8-8EB1-E7BAFCA8A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968" y="4473226"/>
            <a:ext cx="8288035" cy="10966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BLOOD SPOT EGGS</a:t>
            </a:r>
          </a:p>
        </p:txBody>
      </p:sp>
      <p:pic>
        <p:nvPicPr>
          <p:cNvPr id="8" name="Content Placeholder 7" descr="A picture containing food, cup, indoor, dish&#10;&#10;Description automatically generated">
            <a:extLst>
              <a:ext uri="{FF2B5EF4-FFF2-40B4-BE49-F238E27FC236}">
                <a16:creationId xmlns:a16="http://schemas.microsoft.com/office/drawing/2014/main" id="{D867A2F3-BBAB-4FE4-A69D-FF02482EAAE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"/>
          <a:stretch/>
        </p:blipFill>
        <p:spPr>
          <a:xfrm>
            <a:off x="985969" y="609599"/>
            <a:ext cx="4054742" cy="3657600"/>
          </a:xfrm>
          <a:prstGeom prst="rect">
            <a:avLst/>
          </a:prstGeom>
        </p:spPr>
      </p:pic>
      <p:pic>
        <p:nvPicPr>
          <p:cNvPr id="10" name="Content Placeholder 9" descr="A picture containing food, indoor, wall, plate&#10;&#10;Description automatically generated">
            <a:extLst>
              <a:ext uri="{FF2B5EF4-FFF2-40B4-BE49-F238E27FC236}">
                <a16:creationId xmlns:a16="http://schemas.microsoft.com/office/drawing/2014/main" id="{2E77DDBA-BE3A-4747-BE36-922D5AE4D82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" r="6002" b="3479"/>
          <a:stretch/>
        </p:blipFill>
        <p:spPr>
          <a:xfrm>
            <a:off x="5244286" y="617434"/>
            <a:ext cx="4200883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26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logo&#10;&#10;Description automatically generated">
            <a:extLst>
              <a:ext uri="{FF2B5EF4-FFF2-40B4-BE49-F238E27FC236}">
                <a16:creationId xmlns:a16="http://schemas.microsoft.com/office/drawing/2014/main" id="{AAE6198E-35B0-4E48-913C-9B76A4E0D1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12" y="180959"/>
            <a:ext cx="8509133" cy="5739074"/>
          </a:xfrm>
        </p:spPr>
      </p:pic>
    </p:spTree>
    <p:extLst>
      <p:ext uri="{BB962C8B-B14F-4D97-AF65-F5344CB8AC3E}">
        <p14:creationId xmlns:p14="http://schemas.microsoft.com/office/powerpoint/2010/main" val="2990692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E13DB34-9F42-4AF9-98D8-58AD98B42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FERTILE VERSUS INFERTILE</a:t>
            </a:r>
          </a:p>
        </p:txBody>
      </p:sp>
      <p:pic>
        <p:nvPicPr>
          <p:cNvPr id="8" name="Content Placeholder 7" descr="A picture containing indoor, food, yellow&#10;&#10;Description automatically generated">
            <a:extLst>
              <a:ext uri="{FF2B5EF4-FFF2-40B4-BE49-F238E27FC236}">
                <a16:creationId xmlns:a16="http://schemas.microsoft.com/office/drawing/2014/main" id="{6238CD93-C4AA-4852-9BCD-5171520AC0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50" y="1488281"/>
            <a:ext cx="7627065" cy="5082524"/>
          </a:xfrm>
        </p:spPr>
      </p:pic>
    </p:spTree>
    <p:extLst>
      <p:ext uri="{BB962C8B-B14F-4D97-AF65-F5344CB8AC3E}">
        <p14:creationId xmlns:p14="http://schemas.microsoft.com/office/powerpoint/2010/main" val="2378878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D18F1-1BF5-40FF-ACE3-7E431F6A7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PHYSIOLOGICAL ZERO</a:t>
            </a:r>
          </a:p>
        </p:txBody>
      </p:sp>
      <p:pic>
        <p:nvPicPr>
          <p:cNvPr id="4" name="Content Placeholder 7" descr="A picture containing indoor, food, yellow&#10;&#10;Description automatically generated">
            <a:extLst>
              <a:ext uri="{FF2B5EF4-FFF2-40B4-BE49-F238E27FC236}">
                <a16:creationId xmlns:a16="http://schemas.microsoft.com/office/drawing/2014/main" id="{2E067F19-273D-4832-831E-8968622AA05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" t="9057" r="51302" b="17558"/>
          <a:stretch/>
        </p:blipFill>
        <p:spPr>
          <a:xfrm>
            <a:off x="677334" y="2055358"/>
            <a:ext cx="3489313" cy="3985163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998261-9381-4AF0-8589-421C04B954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055359"/>
            <a:ext cx="4184034" cy="3986004"/>
          </a:xfrm>
        </p:spPr>
        <p:txBody>
          <a:bodyPr/>
          <a:lstStyle/>
          <a:p>
            <a:r>
              <a:rPr lang="en-US" dirty="0"/>
              <a:t>Fertilization is at the start of the oviduct</a:t>
            </a:r>
          </a:p>
          <a:p>
            <a:r>
              <a:rPr lang="en-US" dirty="0"/>
              <a:t>Embryo is 24-26 hours old when egg is laid</a:t>
            </a:r>
          </a:p>
          <a:p>
            <a:r>
              <a:rPr lang="en-US" dirty="0"/>
              <a:t>No embryo development when temperature below 68 F</a:t>
            </a:r>
          </a:p>
          <a:p>
            <a:r>
              <a:rPr lang="en-US" dirty="0"/>
              <a:t>Embryo in ‘hibernation’: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Does not grow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Does not die</a:t>
            </a:r>
          </a:p>
        </p:txBody>
      </p:sp>
    </p:spTree>
    <p:extLst>
      <p:ext uri="{BB962C8B-B14F-4D97-AF65-F5344CB8AC3E}">
        <p14:creationId xmlns:p14="http://schemas.microsoft.com/office/powerpoint/2010/main" val="2594861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F6F71-1B05-475B-A1C3-ADCD0167D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EMBRYO DEVELOPMENT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87D57C3-48EB-4A69-A7FE-1E71347079C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57"/>
          <a:stretch/>
        </p:blipFill>
        <p:spPr>
          <a:xfrm>
            <a:off x="343727" y="1432875"/>
            <a:ext cx="5564832" cy="4204354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C589F1-AF13-4F15-B413-85D0763BF0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76089" y="2510812"/>
            <a:ext cx="3827787" cy="1836376"/>
          </a:xfrm>
        </p:spPr>
        <p:txBody>
          <a:bodyPr/>
          <a:lstStyle/>
          <a:p>
            <a:r>
              <a:rPr lang="en-US" dirty="0"/>
              <a:t>EXTRA-EMBRYONIC MEMBRANES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Yolk sac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Amnion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Chorioallantois</a:t>
            </a:r>
          </a:p>
        </p:txBody>
      </p:sp>
    </p:spTree>
    <p:extLst>
      <p:ext uri="{BB962C8B-B14F-4D97-AF65-F5344CB8AC3E}">
        <p14:creationId xmlns:p14="http://schemas.microsoft.com/office/powerpoint/2010/main" val="993393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EA97A-BE83-43D9-9258-DB82BBF41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EMBRYO DEVELOPMENT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F80A69C-C047-4454-967B-4D3A58C7C17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7863" y="2532658"/>
            <a:ext cx="4183061" cy="3137296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82EFFC-7BB1-4AEC-9C7D-CCF3DB4C52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532658"/>
            <a:ext cx="4184034" cy="3508704"/>
          </a:xfrm>
        </p:spPr>
        <p:txBody>
          <a:bodyPr/>
          <a:lstStyle/>
          <a:p>
            <a:r>
              <a:rPr lang="en-US" dirty="0"/>
              <a:t>Yolk sac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Spreads over yolk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Transports food from the yolk</a:t>
            </a:r>
          </a:p>
        </p:txBody>
      </p:sp>
    </p:spTree>
    <p:extLst>
      <p:ext uri="{BB962C8B-B14F-4D97-AF65-F5344CB8AC3E}">
        <p14:creationId xmlns:p14="http://schemas.microsoft.com/office/powerpoint/2010/main" val="5015557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Custom 1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3F7818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111</Words>
  <Application>Microsoft Office PowerPoint</Application>
  <PresentationFormat>Widescreen</PresentationFormat>
  <Paragraphs>31</Paragraphs>
  <Slides>12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Trebuchet MS</vt:lpstr>
      <vt:lpstr>Wingdings</vt:lpstr>
      <vt:lpstr>Wingdings 3</vt:lpstr>
      <vt:lpstr>Facet</vt:lpstr>
      <vt:lpstr>OVERVIEW OF EMBRYO DEVELOPMENT</vt:lpstr>
      <vt:lpstr>EGG FORMATION</vt:lpstr>
      <vt:lpstr>PowerPoint Presentation</vt:lpstr>
      <vt:lpstr>BLOOD SPOT EGGS</vt:lpstr>
      <vt:lpstr>PowerPoint Presentation</vt:lpstr>
      <vt:lpstr>FERTILE VERSUS INFERTILE</vt:lpstr>
      <vt:lpstr>PHYSIOLOGICAL ZERO</vt:lpstr>
      <vt:lpstr>EMBRYO DEVELOPMENT</vt:lpstr>
      <vt:lpstr>EMBRYO DEVELOPMENT</vt:lpstr>
      <vt:lpstr>EMBRYO DEVELOPMENT</vt:lpstr>
      <vt:lpstr>EMBRYO DEVELOPMENT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EMBRYO DEVELOPMENT</dc:title>
  <dc:creator>Jacquie Jacob</dc:creator>
  <cp:lastModifiedBy>Jacquie Jacob</cp:lastModifiedBy>
  <cp:revision>7</cp:revision>
  <cp:lastPrinted>2019-09-17T11:04:15Z</cp:lastPrinted>
  <dcterms:created xsi:type="dcterms:W3CDTF">2019-09-11T12:15:30Z</dcterms:created>
  <dcterms:modified xsi:type="dcterms:W3CDTF">2019-09-17T11:18:41Z</dcterms:modified>
</cp:coreProperties>
</file>